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19" r:id="rId3"/>
    <p:sldId id="1561" r:id="rId4"/>
    <p:sldId id="618" r:id="rId5"/>
    <p:sldId id="1564" r:id="rId6"/>
    <p:sldId id="1587" r:id="rId7"/>
    <p:sldId id="1588" r:id="rId8"/>
    <p:sldId id="617" r:id="rId9"/>
    <p:sldId id="257" r:id="rId10"/>
    <p:sldId id="1024"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ksana Tarasova" initials="OT" lastIdx="3" clrIdx="0">
    <p:extLst>
      <p:ext uri="{19B8F6BF-5375-455C-9EA6-DF929625EA0E}">
        <p15:presenceInfo xmlns:p15="http://schemas.microsoft.com/office/powerpoint/2012/main" userId="Oksana Taras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EC73E-4F71-4E8C-9C2F-F35C67A4B8EA}" v="26" dt="2023-05-10T14:01:38.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851" autoAdjust="0"/>
  </p:normalViewPr>
  <p:slideViewPr>
    <p:cSldViewPr snapToGrid="0" snapToObjects="1">
      <p:cViewPr varScale="1">
        <p:scale>
          <a:sx n="91" d="100"/>
          <a:sy n="91" d="100"/>
        </p:scale>
        <p:origin x="588"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Labrador" userId="155e5c4d-a848-4a2d-96c4-3a5840c8fbcb" providerId="ADAL" clId="{045EC73E-4F71-4E8C-9C2F-F35C67A4B8EA}"/>
    <pc:docChg chg="custSel addSld delSld modSld sldOrd delMainMaster">
      <pc:chgData name="Lorenzo Labrador" userId="155e5c4d-a848-4a2d-96c4-3a5840c8fbcb" providerId="ADAL" clId="{045EC73E-4F71-4E8C-9C2F-F35C67A4B8EA}" dt="2023-05-10T14:01:49.545" v="4329" actId="47"/>
      <pc:docMkLst>
        <pc:docMk/>
      </pc:docMkLst>
      <pc:sldChg chg="modSp mod">
        <pc:chgData name="Lorenzo Labrador" userId="155e5c4d-a848-4a2d-96c4-3a5840c8fbcb" providerId="ADAL" clId="{045EC73E-4F71-4E8C-9C2F-F35C67A4B8EA}" dt="2023-05-04T13:26:06.694" v="31" actId="114"/>
        <pc:sldMkLst>
          <pc:docMk/>
          <pc:sldMk cId="2389260677" sldId="256"/>
        </pc:sldMkLst>
        <pc:spChg chg="mod">
          <ac:chgData name="Lorenzo Labrador" userId="155e5c4d-a848-4a2d-96c4-3a5840c8fbcb" providerId="ADAL" clId="{045EC73E-4F71-4E8C-9C2F-F35C67A4B8EA}" dt="2023-05-04T13:26:06.694" v="31" actId="114"/>
          <ac:spMkLst>
            <pc:docMk/>
            <pc:sldMk cId="2389260677" sldId="256"/>
            <ac:spMk id="6" creationId="{00000000-0000-0000-0000-000000000000}"/>
          </ac:spMkLst>
        </pc:spChg>
      </pc:sldChg>
      <pc:sldChg chg="delSp modSp mod ord modNotesTx">
        <pc:chgData name="Lorenzo Labrador" userId="155e5c4d-a848-4a2d-96c4-3a5840c8fbcb" providerId="ADAL" clId="{045EC73E-4F71-4E8C-9C2F-F35C67A4B8EA}" dt="2023-05-10T09:10:16.735" v="4247" actId="255"/>
        <pc:sldMkLst>
          <pc:docMk/>
          <pc:sldMk cId="1182251238" sldId="257"/>
        </pc:sldMkLst>
        <pc:spChg chg="mod">
          <ac:chgData name="Lorenzo Labrador" userId="155e5c4d-a848-4a2d-96c4-3a5840c8fbcb" providerId="ADAL" clId="{045EC73E-4F71-4E8C-9C2F-F35C67A4B8EA}" dt="2023-05-09T12:33:20.433" v="3724" actId="113"/>
          <ac:spMkLst>
            <pc:docMk/>
            <pc:sldMk cId="1182251238" sldId="257"/>
            <ac:spMk id="2" creationId="{B0C0A545-BC4C-4EED-BBB9-7261A302AEF3}"/>
          </ac:spMkLst>
        </pc:spChg>
        <pc:spChg chg="mod">
          <ac:chgData name="Lorenzo Labrador" userId="155e5c4d-a848-4a2d-96c4-3a5840c8fbcb" providerId="ADAL" clId="{045EC73E-4F71-4E8C-9C2F-F35C67A4B8EA}" dt="2023-05-10T09:10:16.735" v="4247" actId="255"/>
          <ac:spMkLst>
            <pc:docMk/>
            <pc:sldMk cId="1182251238" sldId="257"/>
            <ac:spMk id="3" creationId="{EB74C762-F92A-4C39-AF0D-E6C346C57CFF}"/>
          </ac:spMkLst>
        </pc:spChg>
        <pc:spChg chg="del">
          <ac:chgData name="Lorenzo Labrador" userId="155e5c4d-a848-4a2d-96c4-3a5840c8fbcb" providerId="ADAL" clId="{045EC73E-4F71-4E8C-9C2F-F35C67A4B8EA}" dt="2023-05-10T07:19:25.456" v="4063" actId="478"/>
          <ac:spMkLst>
            <pc:docMk/>
            <pc:sldMk cId="1182251238" sldId="257"/>
            <ac:spMk id="5" creationId="{6F794F7B-87F5-4072-AFF3-DFB879E5259D}"/>
          </ac:spMkLst>
        </pc:spChg>
        <pc:picChg chg="del">
          <ac:chgData name="Lorenzo Labrador" userId="155e5c4d-a848-4a2d-96c4-3a5840c8fbcb" providerId="ADAL" clId="{045EC73E-4F71-4E8C-9C2F-F35C67A4B8EA}" dt="2023-05-10T07:18:48.831" v="3968" actId="478"/>
          <ac:picMkLst>
            <pc:docMk/>
            <pc:sldMk cId="1182251238" sldId="257"/>
            <ac:picMk id="4" creationId="{E1DB1620-C21F-4A21-A99E-2976B9C4C817}"/>
          </ac:picMkLst>
        </pc:picChg>
        <pc:picChg chg="del">
          <ac:chgData name="Lorenzo Labrador" userId="155e5c4d-a848-4a2d-96c4-3a5840c8fbcb" providerId="ADAL" clId="{045EC73E-4F71-4E8C-9C2F-F35C67A4B8EA}" dt="2023-05-10T07:18:51.040" v="3969" actId="478"/>
          <ac:picMkLst>
            <pc:docMk/>
            <pc:sldMk cId="1182251238" sldId="257"/>
            <ac:picMk id="6" creationId="{51AD0448-F0D8-46D3-86BE-E64175E43761}"/>
          </ac:picMkLst>
        </pc:picChg>
        <pc:picChg chg="del">
          <ac:chgData name="Lorenzo Labrador" userId="155e5c4d-a848-4a2d-96c4-3a5840c8fbcb" providerId="ADAL" clId="{045EC73E-4F71-4E8C-9C2F-F35C67A4B8EA}" dt="2023-05-10T07:18:46.808" v="3967" actId="478"/>
          <ac:picMkLst>
            <pc:docMk/>
            <pc:sldMk cId="1182251238" sldId="257"/>
            <ac:picMk id="8" creationId="{86A22E76-7194-4603-B710-67D8A5505FB1}"/>
          </ac:picMkLst>
        </pc:picChg>
      </pc:sldChg>
      <pc:sldChg chg="addSp delSp modSp mod modNotesTx">
        <pc:chgData name="Lorenzo Labrador" userId="155e5c4d-a848-4a2d-96c4-3a5840c8fbcb" providerId="ADAL" clId="{045EC73E-4F71-4E8C-9C2F-F35C67A4B8EA}" dt="2023-05-10T14:01:44.591" v="4328" actId="1076"/>
        <pc:sldMkLst>
          <pc:docMk/>
          <pc:sldMk cId="1335145873" sldId="319"/>
        </pc:sldMkLst>
        <pc:spChg chg="mod">
          <ac:chgData name="Lorenzo Labrador" userId="155e5c4d-a848-4a2d-96c4-3a5840c8fbcb" providerId="ADAL" clId="{045EC73E-4F71-4E8C-9C2F-F35C67A4B8EA}" dt="2023-05-08T14:02:02.924" v="1183" actId="1035"/>
          <ac:spMkLst>
            <pc:docMk/>
            <pc:sldMk cId="1335145873" sldId="319"/>
            <ac:spMk id="4" creationId="{00000000-0000-0000-0000-000000000000}"/>
          </ac:spMkLst>
        </pc:spChg>
        <pc:spChg chg="mod">
          <ac:chgData name="Lorenzo Labrador" userId="155e5c4d-a848-4a2d-96c4-3a5840c8fbcb" providerId="ADAL" clId="{045EC73E-4F71-4E8C-9C2F-F35C67A4B8EA}" dt="2023-05-09T09:47:18.642" v="2465" actId="20577"/>
          <ac:spMkLst>
            <pc:docMk/>
            <pc:sldMk cId="1335145873" sldId="319"/>
            <ac:spMk id="6" creationId="{74EDBD5B-C40F-4455-99B7-9B2B5E85A130}"/>
          </ac:spMkLst>
        </pc:spChg>
        <pc:picChg chg="add del mod">
          <ac:chgData name="Lorenzo Labrador" userId="155e5c4d-a848-4a2d-96c4-3a5840c8fbcb" providerId="ADAL" clId="{045EC73E-4F71-4E8C-9C2F-F35C67A4B8EA}" dt="2023-05-10T14:01:31.415" v="4326" actId="478"/>
          <ac:picMkLst>
            <pc:docMk/>
            <pc:sldMk cId="1335145873" sldId="319"/>
            <ac:picMk id="2" creationId="{2AA79EC2-9E7A-139F-3D49-D00F2EF84B01}"/>
          </ac:picMkLst>
        </pc:picChg>
        <pc:picChg chg="del">
          <ac:chgData name="Lorenzo Labrador" userId="155e5c4d-a848-4a2d-96c4-3a5840c8fbcb" providerId="ADAL" clId="{045EC73E-4F71-4E8C-9C2F-F35C67A4B8EA}" dt="2023-05-08T13:58:38.534" v="1100" actId="478"/>
          <ac:picMkLst>
            <pc:docMk/>
            <pc:sldMk cId="1335145873" sldId="319"/>
            <ac:picMk id="3" creationId="{00000000-0000-0000-0000-000000000000}"/>
          </ac:picMkLst>
        </pc:picChg>
        <pc:picChg chg="add mod">
          <ac:chgData name="Lorenzo Labrador" userId="155e5c4d-a848-4a2d-96c4-3a5840c8fbcb" providerId="ADAL" clId="{045EC73E-4F71-4E8C-9C2F-F35C67A4B8EA}" dt="2023-05-10T14:01:44.591" v="4328" actId="1076"/>
          <ac:picMkLst>
            <pc:docMk/>
            <pc:sldMk cId="1335145873" sldId="319"/>
            <ac:picMk id="3" creationId="{5110AC87-AF8C-42EA-D387-F673156D8F88}"/>
          </ac:picMkLst>
        </pc:picChg>
      </pc:sldChg>
      <pc:sldChg chg="modSp del mod">
        <pc:chgData name="Lorenzo Labrador" userId="155e5c4d-a848-4a2d-96c4-3a5840c8fbcb" providerId="ADAL" clId="{045EC73E-4F71-4E8C-9C2F-F35C67A4B8EA}" dt="2023-05-08T12:50:01.507" v="891" actId="47"/>
        <pc:sldMkLst>
          <pc:docMk/>
          <pc:sldMk cId="423000637" sldId="374"/>
        </pc:sldMkLst>
        <pc:spChg chg="mod">
          <ac:chgData name="Lorenzo Labrador" userId="155e5c4d-a848-4a2d-96c4-3a5840c8fbcb" providerId="ADAL" clId="{045EC73E-4F71-4E8C-9C2F-F35C67A4B8EA}" dt="2023-05-08T12:37:53.111" v="695" actId="20577"/>
          <ac:spMkLst>
            <pc:docMk/>
            <pc:sldMk cId="423000637" sldId="374"/>
            <ac:spMk id="14" creationId="{F146F116-753A-46A7-A211-46B8E7B32204}"/>
          </ac:spMkLst>
        </pc:spChg>
      </pc:sldChg>
      <pc:sldChg chg="del">
        <pc:chgData name="Lorenzo Labrador" userId="155e5c4d-a848-4a2d-96c4-3a5840c8fbcb" providerId="ADAL" clId="{045EC73E-4F71-4E8C-9C2F-F35C67A4B8EA}" dt="2023-05-08T12:42:06.825" v="726" actId="47"/>
        <pc:sldMkLst>
          <pc:docMk/>
          <pc:sldMk cId="585018014" sldId="376"/>
        </pc:sldMkLst>
      </pc:sldChg>
      <pc:sldChg chg="del">
        <pc:chgData name="Lorenzo Labrador" userId="155e5c4d-a848-4a2d-96c4-3a5840c8fbcb" providerId="ADAL" clId="{045EC73E-4F71-4E8C-9C2F-F35C67A4B8EA}" dt="2023-05-08T12:41:59.491" v="725" actId="47"/>
        <pc:sldMkLst>
          <pc:docMk/>
          <pc:sldMk cId="3008797040" sldId="545"/>
        </pc:sldMkLst>
      </pc:sldChg>
      <pc:sldChg chg="del">
        <pc:chgData name="Lorenzo Labrador" userId="155e5c4d-a848-4a2d-96c4-3a5840c8fbcb" providerId="ADAL" clId="{045EC73E-4F71-4E8C-9C2F-F35C67A4B8EA}" dt="2023-05-08T12:41:59.491" v="725" actId="47"/>
        <pc:sldMkLst>
          <pc:docMk/>
          <pc:sldMk cId="371728319" sldId="547"/>
        </pc:sldMkLst>
      </pc:sldChg>
      <pc:sldChg chg="del">
        <pc:chgData name="Lorenzo Labrador" userId="155e5c4d-a848-4a2d-96c4-3a5840c8fbcb" providerId="ADAL" clId="{045EC73E-4F71-4E8C-9C2F-F35C67A4B8EA}" dt="2023-05-08T12:41:59.491" v="725" actId="47"/>
        <pc:sldMkLst>
          <pc:docMk/>
          <pc:sldMk cId="33038260" sldId="548"/>
        </pc:sldMkLst>
      </pc:sldChg>
      <pc:sldChg chg="del">
        <pc:chgData name="Lorenzo Labrador" userId="155e5c4d-a848-4a2d-96c4-3a5840c8fbcb" providerId="ADAL" clId="{045EC73E-4F71-4E8C-9C2F-F35C67A4B8EA}" dt="2023-05-09T12:38:57.665" v="3937" actId="47"/>
        <pc:sldMkLst>
          <pc:docMk/>
          <pc:sldMk cId="171332852" sldId="592"/>
        </pc:sldMkLst>
      </pc:sldChg>
      <pc:sldChg chg="addSp delSp modSp mod modNotesTx">
        <pc:chgData name="Lorenzo Labrador" userId="155e5c4d-a848-4a2d-96c4-3a5840c8fbcb" providerId="ADAL" clId="{045EC73E-4F71-4E8C-9C2F-F35C67A4B8EA}" dt="2023-05-09T12:38:42.210" v="3936" actId="20577"/>
        <pc:sldMkLst>
          <pc:docMk/>
          <pc:sldMk cId="180670293" sldId="617"/>
        </pc:sldMkLst>
        <pc:spChg chg="mod">
          <ac:chgData name="Lorenzo Labrador" userId="155e5c4d-a848-4a2d-96c4-3a5840c8fbcb" providerId="ADAL" clId="{045EC73E-4F71-4E8C-9C2F-F35C67A4B8EA}" dt="2023-05-09T12:32:35.058" v="3701" actId="20577"/>
          <ac:spMkLst>
            <pc:docMk/>
            <pc:sldMk cId="180670293" sldId="617"/>
            <ac:spMk id="2" creationId="{A8D8A420-E55F-431E-88B3-057DF781FD6A}"/>
          </ac:spMkLst>
        </pc:spChg>
        <pc:spChg chg="mod">
          <ac:chgData name="Lorenzo Labrador" userId="155e5c4d-a848-4a2d-96c4-3a5840c8fbcb" providerId="ADAL" clId="{045EC73E-4F71-4E8C-9C2F-F35C67A4B8EA}" dt="2023-05-09T12:29:50.987" v="3617" actId="1036"/>
          <ac:spMkLst>
            <pc:docMk/>
            <pc:sldMk cId="180670293" sldId="617"/>
            <ac:spMk id="3" creationId="{E86A1E68-0343-40C6-AD4C-5B9466D20CAD}"/>
          </ac:spMkLst>
        </pc:spChg>
        <pc:spChg chg="del mod">
          <ac:chgData name="Lorenzo Labrador" userId="155e5c4d-a848-4a2d-96c4-3a5840c8fbcb" providerId="ADAL" clId="{045EC73E-4F71-4E8C-9C2F-F35C67A4B8EA}" dt="2023-05-09T11:35:41.738" v="3192" actId="478"/>
          <ac:spMkLst>
            <pc:docMk/>
            <pc:sldMk cId="180670293" sldId="617"/>
            <ac:spMk id="12" creationId="{056F9843-B72F-44B5-A76D-C18023A0A05A}"/>
          </ac:spMkLst>
        </pc:spChg>
        <pc:spChg chg="del">
          <ac:chgData name="Lorenzo Labrador" userId="155e5c4d-a848-4a2d-96c4-3a5840c8fbcb" providerId="ADAL" clId="{045EC73E-4F71-4E8C-9C2F-F35C67A4B8EA}" dt="2023-05-09T11:37:38.978" v="3217" actId="478"/>
          <ac:spMkLst>
            <pc:docMk/>
            <pc:sldMk cId="180670293" sldId="617"/>
            <ac:spMk id="18" creationId="{EDC4B159-0D00-4BC1-9D37-DA14356FB602}"/>
          </ac:spMkLst>
        </pc:spChg>
        <pc:picChg chg="add mod">
          <ac:chgData name="Lorenzo Labrador" userId="155e5c4d-a848-4a2d-96c4-3a5840c8fbcb" providerId="ADAL" clId="{045EC73E-4F71-4E8C-9C2F-F35C67A4B8EA}" dt="2023-05-09T11:39:22.119" v="3226" actId="14100"/>
          <ac:picMkLst>
            <pc:docMk/>
            <pc:sldMk cId="180670293" sldId="617"/>
            <ac:picMk id="4" creationId="{417C0990-1174-8623-0947-B680592912DB}"/>
          </ac:picMkLst>
        </pc:picChg>
        <pc:picChg chg="add mod">
          <ac:chgData name="Lorenzo Labrador" userId="155e5c4d-a848-4a2d-96c4-3a5840c8fbcb" providerId="ADAL" clId="{045EC73E-4F71-4E8C-9C2F-F35C67A4B8EA}" dt="2023-05-09T12:05:56.091" v="3507" actId="1076"/>
          <ac:picMkLst>
            <pc:docMk/>
            <pc:sldMk cId="180670293" sldId="617"/>
            <ac:picMk id="6" creationId="{CF344983-7B06-C9C4-306C-9F1F654E32F9}"/>
          </ac:picMkLst>
        </pc:picChg>
        <pc:picChg chg="add mod">
          <ac:chgData name="Lorenzo Labrador" userId="155e5c4d-a848-4a2d-96c4-3a5840c8fbcb" providerId="ADAL" clId="{045EC73E-4F71-4E8C-9C2F-F35C67A4B8EA}" dt="2023-05-09T11:52:07.218" v="3481" actId="1076"/>
          <ac:picMkLst>
            <pc:docMk/>
            <pc:sldMk cId="180670293" sldId="617"/>
            <ac:picMk id="7" creationId="{212CBF9B-675F-348A-D378-AE62CBA6C457}"/>
          </ac:picMkLst>
        </pc:picChg>
        <pc:picChg chg="del">
          <ac:chgData name="Lorenzo Labrador" userId="155e5c4d-a848-4a2d-96c4-3a5840c8fbcb" providerId="ADAL" clId="{045EC73E-4F71-4E8C-9C2F-F35C67A4B8EA}" dt="2023-05-09T11:30:33.489" v="3049" actId="478"/>
          <ac:picMkLst>
            <pc:docMk/>
            <pc:sldMk cId="180670293" sldId="617"/>
            <ac:picMk id="10" creationId="{EFFAC5D6-2B98-4FDE-95AB-2C3758E11406}"/>
          </ac:picMkLst>
        </pc:picChg>
        <pc:picChg chg="del">
          <ac:chgData name="Lorenzo Labrador" userId="155e5c4d-a848-4a2d-96c4-3a5840c8fbcb" providerId="ADAL" clId="{045EC73E-4F71-4E8C-9C2F-F35C67A4B8EA}" dt="2023-05-08T12:50:56.246" v="942" actId="478"/>
          <ac:picMkLst>
            <pc:docMk/>
            <pc:sldMk cId="180670293" sldId="617"/>
            <ac:picMk id="11" creationId="{DFB8609D-8FA6-4131-B385-A61DF04AD004}"/>
          </ac:picMkLst>
        </pc:picChg>
        <pc:picChg chg="del mod">
          <ac:chgData name="Lorenzo Labrador" userId="155e5c4d-a848-4a2d-96c4-3a5840c8fbcb" providerId="ADAL" clId="{045EC73E-4F71-4E8C-9C2F-F35C67A4B8EA}" dt="2023-05-08T14:26:05.439" v="1360" actId="478"/>
          <ac:picMkLst>
            <pc:docMk/>
            <pc:sldMk cId="180670293" sldId="617"/>
            <ac:picMk id="16" creationId="{00DCDB32-A812-4ACE-9199-CDC73F7BE1D4}"/>
          </ac:picMkLst>
        </pc:picChg>
        <pc:picChg chg="del">
          <ac:chgData name="Lorenzo Labrador" userId="155e5c4d-a848-4a2d-96c4-3a5840c8fbcb" providerId="ADAL" clId="{045EC73E-4F71-4E8C-9C2F-F35C67A4B8EA}" dt="2023-05-09T11:30:35.641" v="3050" actId="478"/>
          <ac:picMkLst>
            <pc:docMk/>
            <pc:sldMk cId="180670293" sldId="617"/>
            <ac:picMk id="17" creationId="{888CA296-BCDE-4EEE-932C-E4BC86FD43D4}"/>
          </ac:picMkLst>
        </pc:picChg>
      </pc:sldChg>
      <pc:sldChg chg="addSp delSp modSp mod modNotesTx">
        <pc:chgData name="Lorenzo Labrador" userId="155e5c4d-a848-4a2d-96c4-3a5840c8fbcb" providerId="ADAL" clId="{045EC73E-4F71-4E8C-9C2F-F35C67A4B8EA}" dt="2023-05-10T10:55:27.653" v="4324" actId="1076"/>
        <pc:sldMkLst>
          <pc:docMk/>
          <pc:sldMk cId="1534448030" sldId="618"/>
        </pc:sldMkLst>
        <pc:spChg chg="del">
          <ac:chgData name="Lorenzo Labrador" userId="155e5c4d-a848-4a2d-96c4-3a5840c8fbcb" providerId="ADAL" clId="{045EC73E-4F71-4E8C-9C2F-F35C67A4B8EA}" dt="2023-05-08T14:56:41.069" v="1560" actId="478"/>
          <ac:spMkLst>
            <pc:docMk/>
            <pc:sldMk cId="1534448030" sldId="618"/>
            <ac:spMk id="2" creationId="{F4C9035F-7AFC-4EB2-A21F-5FDE4E27EE09}"/>
          </ac:spMkLst>
        </pc:spChg>
        <pc:spChg chg="mod">
          <ac:chgData name="Lorenzo Labrador" userId="155e5c4d-a848-4a2d-96c4-3a5840c8fbcb" providerId="ADAL" clId="{045EC73E-4F71-4E8C-9C2F-F35C67A4B8EA}" dt="2023-05-10T10:52:46.149" v="4319" actId="20577"/>
          <ac:spMkLst>
            <pc:docMk/>
            <pc:sldMk cId="1534448030" sldId="618"/>
            <ac:spMk id="3" creationId="{2DE4BD55-D305-4D3D-AE96-F95B22FB5D4A}"/>
          </ac:spMkLst>
        </pc:spChg>
        <pc:spChg chg="del">
          <ac:chgData name="Lorenzo Labrador" userId="155e5c4d-a848-4a2d-96c4-3a5840c8fbcb" providerId="ADAL" clId="{045EC73E-4F71-4E8C-9C2F-F35C67A4B8EA}" dt="2023-05-08T15:13:42.084" v="1703" actId="478"/>
          <ac:spMkLst>
            <pc:docMk/>
            <pc:sldMk cId="1534448030" sldId="618"/>
            <ac:spMk id="23" creationId="{3B83094A-924B-484D-A040-1F6B2A269702}"/>
          </ac:spMkLst>
        </pc:spChg>
        <pc:spChg chg="mod">
          <ac:chgData name="Lorenzo Labrador" userId="155e5c4d-a848-4a2d-96c4-3a5840c8fbcb" providerId="ADAL" clId="{045EC73E-4F71-4E8C-9C2F-F35C67A4B8EA}" dt="2023-05-08T14:50:42.717" v="1476" actId="1036"/>
          <ac:spMkLst>
            <pc:docMk/>
            <pc:sldMk cId="1534448030" sldId="618"/>
            <ac:spMk id="421" creationId="{00000000-0000-0000-0000-000000000000}"/>
          </ac:spMkLst>
        </pc:spChg>
        <pc:picChg chg="add mod">
          <ac:chgData name="Lorenzo Labrador" userId="155e5c4d-a848-4a2d-96c4-3a5840c8fbcb" providerId="ADAL" clId="{045EC73E-4F71-4E8C-9C2F-F35C67A4B8EA}" dt="2023-05-10T10:55:27.653" v="4324" actId="1076"/>
          <ac:picMkLst>
            <pc:docMk/>
            <pc:sldMk cId="1534448030" sldId="618"/>
            <ac:picMk id="2" creationId="{EC0EF6D5-FE6F-3B7A-F9E6-039B7CB6FB06}"/>
          </ac:picMkLst>
        </pc:picChg>
        <pc:picChg chg="del mod">
          <ac:chgData name="Lorenzo Labrador" userId="155e5c4d-a848-4a2d-96c4-3a5840c8fbcb" providerId="ADAL" clId="{045EC73E-4F71-4E8C-9C2F-F35C67A4B8EA}" dt="2023-05-08T14:25:02.005" v="1351" actId="478"/>
          <ac:picMkLst>
            <pc:docMk/>
            <pc:sldMk cId="1534448030" sldId="618"/>
            <ac:picMk id="4" creationId="{295DF9ED-3696-4CFE-B843-6DCE9C6937C5}"/>
          </ac:picMkLst>
        </pc:picChg>
        <pc:picChg chg="add mod">
          <ac:chgData name="Lorenzo Labrador" userId="155e5c4d-a848-4a2d-96c4-3a5840c8fbcb" providerId="ADAL" clId="{045EC73E-4F71-4E8C-9C2F-F35C67A4B8EA}" dt="2023-05-10T10:55:07.822" v="4320" actId="1076"/>
          <ac:picMkLst>
            <pc:docMk/>
            <pc:sldMk cId="1534448030" sldId="618"/>
            <ac:picMk id="4" creationId="{D63A4D17-9845-D807-0CD0-C7924E7BDD9E}"/>
          </ac:picMkLst>
        </pc:picChg>
        <pc:picChg chg="add mod">
          <ac:chgData name="Lorenzo Labrador" userId="155e5c4d-a848-4a2d-96c4-3a5840c8fbcb" providerId="ADAL" clId="{045EC73E-4F71-4E8C-9C2F-F35C67A4B8EA}" dt="2023-05-09T11:13:05.548" v="2862" actId="1076"/>
          <ac:picMkLst>
            <pc:docMk/>
            <pc:sldMk cId="1534448030" sldId="618"/>
            <ac:picMk id="5" creationId="{64E6DE40-073F-2F60-93DB-F361F8D54CE3}"/>
          </ac:picMkLst>
        </pc:picChg>
        <pc:picChg chg="add del mod">
          <ac:chgData name="Lorenzo Labrador" userId="155e5c4d-a848-4a2d-96c4-3a5840c8fbcb" providerId="ADAL" clId="{045EC73E-4F71-4E8C-9C2F-F35C67A4B8EA}" dt="2023-05-08T14:25:13.758" v="1353"/>
          <ac:picMkLst>
            <pc:docMk/>
            <pc:sldMk cId="1534448030" sldId="618"/>
            <ac:picMk id="6" creationId="{19225A4D-86DF-83BF-D927-82733859B678}"/>
          </ac:picMkLst>
        </pc:picChg>
        <pc:picChg chg="add mod">
          <ac:chgData name="Lorenzo Labrador" userId="155e5c4d-a848-4a2d-96c4-3a5840c8fbcb" providerId="ADAL" clId="{045EC73E-4F71-4E8C-9C2F-F35C67A4B8EA}" dt="2023-05-09T12:37:37.312" v="3885" actId="1076"/>
          <ac:picMkLst>
            <pc:docMk/>
            <pc:sldMk cId="1534448030" sldId="618"/>
            <ac:picMk id="6" creationId="{2AE6FEC7-223D-59D0-5036-71A04CA54590}"/>
          </ac:picMkLst>
        </pc:picChg>
        <pc:picChg chg="add mod">
          <ac:chgData name="Lorenzo Labrador" userId="155e5c4d-a848-4a2d-96c4-3a5840c8fbcb" providerId="ADAL" clId="{045EC73E-4F71-4E8C-9C2F-F35C67A4B8EA}" dt="2023-05-09T12:37:25.285" v="3880" actId="1076"/>
          <ac:picMkLst>
            <pc:docMk/>
            <pc:sldMk cId="1534448030" sldId="618"/>
            <ac:picMk id="7" creationId="{90CA441F-115C-C25A-7AAB-951CF2524682}"/>
          </ac:picMkLst>
        </pc:picChg>
        <pc:picChg chg="add mod">
          <ac:chgData name="Lorenzo Labrador" userId="155e5c4d-a848-4a2d-96c4-3a5840c8fbcb" providerId="ADAL" clId="{045EC73E-4F71-4E8C-9C2F-F35C67A4B8EA}" dt="2023-05-10T10:55:10.910" v="4321" actId="1076"/>
          <ac:picMkLst>
            <pc:docMk/>
            <pc:sldMk cId="1534448030" sldId="618"/>
            <ac:picMk id="8" creationId="{4AE98DB7-F10D-9701-4B49-16B24F7085FB}"/>
          </ac:picMkLst>
        </pc:picChg>
        <pc:picChg chg="del mod">
          <ac:chgData name="Lorenzo Labrador" userId="155e5c4d-a848-4a2d-96c4-3a5840c8fbcb" providerId="ADAL" clId="{045EC73E-4F71-4E8C-9C2F-F35C67A4B8EA}" dt="2023-05-08T14:24:29.274" v="1342" actId="21"/>
          <ac:picMkLst>
            <pc:docMk/>
            <pc:sldMk cId="1534448030" sldId="618"/>
            <ac:picMk id="11" creationId="{ED1A4017-EB41-4383-B4F6-A16AFBB67EFB}"/>
          </ac:picMkLst>
        </pc:picChg>
        <pc:picChg chg="del">
          <ac:chgData name="Lorenzo Labrador" userId="155e5c4d-a848-4a2d-96c4-3a5840c8fbcb" providerId="ADAL" clId="{045EC73E-4F71-4E8C-9C2F-F35C67A4B8EA}" dt="2023-05-08T14:56:47.500" v="1562" actId="478"/>
          <ac:picMkLst>
            <pc:docMk/>
            <pc:sldMk cId="1534448030" sldId="618"/>
            <ac:picMk id="12" creationId="{DD94384C-9B69-432D-A474-6F2EC96F0335}"/>
          </ac:picMkLst>
        </pc:picChg>
        <pc:picChg chg="del">
          <ac:chgData name="Lorenzo Labrador" userId="155e5c4d-a848-4a2d-96c4-3a5840c8fbcb" providerId="ADAL" clId="{045EC73E-4F71-4E8C-9C2F-F35C67A4B8EA}" dt="2023-05-08T14:56:43.684" v="1561" actId="478"/>
          <ac:picMkLst>
            <pc:docMk/>
            <pc:sldMk cId="1534448030" sldId="618"/>
            <ac:picMk id="13" creationId="{0F485F61-6429-475C-97EF-AC00A3939973}"/>
          </ac:picMkLst>
        </pc:picChg>
        <pc:picChg chg="del">
          <ac:chgData name="Lorenzo Labrador" userId="155e5c4d-a848-4a2d-96c4-3a5840c8fbcb" providerId="ADAL" clId="{045EC73E-4F71-4E8C-9C2F-F35C67A4B8EA}" dt="2023-05-08T14:56:50.797" v="1563" actId="478"/>
          <ac:picMkLst>
            <pc:docMk/>
            <pc:sldMk cId="1534448030" sldId="618"/>
            <ac:picMk id="15" creationId="{8C6671D2-143B-4EB9-990D-5222E3C2F89F}"/>
          </ac:picMkLst>
        </pc:picChg>
      </pc:sldChg>
      <pc:sldChg chg="delSp modSp mod">
        <pc:chgData name="Lorenzo Labrador" userId="155e5c4d-a848-4a2d-96c4-3a5840c8fbcb" providerId="ADAL" clId="{045EC73E-4F71-4E8C-9C2F-F35C67A4B8EA}" dt="2023-05-09T12:07:18.371" v="3564" actId="1076"/>
        <pc:sldMkLst>
          <pc:docMk/>
          <pc:sldMk cId="2262185078" sldId="1024"/>
        </pc:sldMkLst>
        <pc:spChg chg="mod">
          <ac:chgData name="Lorenzo Labrador" userId="155e5c4d-a848-4a2d-96c4-3a5840c8fbcb" providerId="ADAL" clId="{045EC73E-4F71-4E8C-9C2F-F35C67A4B8EA}" dt="2023-05-09T12:07:18.371" v="3564" actId="1076"/>
          <ac:spMkLst>
            <pc:docMk/>
            <pc:sldMk cId="2262185078" sldId="1024"/>
            <ac:spMk id="7" creationId="{00000000-0000-0000-0000-000000000000}"/>
          </ac:spMkLst>
        </pc:spChg>
        <pc:picChg chg="del">
          <ac:chgData name="Lorenzo Labrador" userId="155e5c4d-a848-4a2d-96c4-3a5840c8fbcb" providerId="ADAL" clId="{045EC73E-4F71-4E8C-9C2F-F35C67A4B8EA}" dt="2023-05-09T12:07:01.137" v="3560" actId="478"/>
          <ac:picMkLst>
            <pc:docMk/>
            <pc:sldMk cId="2262185078" sldId="1024"/>
            <ac:picMk id="9" creationId="{CB4E0D56-43F6-49F8-A067-0252C518BCE9}"/>
          </ac:picMkLst>
        </pc:picChg>
      </pc:sldChg>
      <pc:sldChg chg="del">
        <pc:chgData name="Lorenzo Labrador" userId="155e5c4d-a848-4a2d-96c4-3a5840c8fbcb" providerId="ADAL" clId="{045EC73E-4F71-4E8C-9C2F-F35C67A4B8EA}" dt="2023-05-08T12:42:16.940" v="728" actId="47"/>
        <pc:sldMkLst>
          <pc:docMk/>
          <pc:sldMk cId="2751278962" sldId="1119"/>
        </pc:sldMkLst>
      </pc:sldChg>
      <pc:sldChg chg="del">
        <pc:chgData name="Lorenzo Labrador" userId="155e5c4d-a848-4a2d-96c4-3a5840c8fbcb" providerId="ADAL" clId="{045EC73E-4F71-4E8C-9C2F-F35C67A4B8EA}" dt="2023-05-08T12:42:09.596" v="727" actId="47"/>
        <pc:sldMkLst>
          <pc:docMk/>
          <pc:sldMk cId="1352925902" sldId="1121"/>
        </pc:sldMkLst>
      </pc:sldChg>
      <pc:sldChg chg="del">
        <pc:chgData name="Lorenzo Labrador" userId="155e5c4d-a848-4a2d-96c4-3a5840c8fbcb" providerId="ADAL" clId="{045EC73E-4F71-4E8C-9C2F-F35C67A4B8EA}" dt="2023-05-09T12:07:23.185" v="3565" actId="47"/>
        <pc:sldMkLst>
          <pc:docMk/>
          <pc:sldMk cId="213442091" sldId="1122"/>
        </pc:sldMkLst>
      </pc:sldChg>
      <pc:sldChg chg="del">
        <pc:chgData name="Lorenzo Labrador" userId="155e5c4d-a848-4a2d-96c4-3a5840c8fbcb" providerId="ADAL" clId="{045EC73E-4F71-4E8C-9C2F-F35C67A4B8EA}" dt="2023-05-09T12:39:04.829" v="3938" actId="47"/>
        <pc:sldMkLst>
          <pc:docMk/>
          <pc:sldMk cId="1394835019" sldId="1123"/>
        </pc:sldMkLst>
      </pc:sldChg>
      <pc:sldChg chg="delSp modSp add del mod">
        <pc:chgData name="Lorenzo Labrador" userId="155e5c4d-a848-4a2d-96c4-3a5840c8fbcb" providerId="ADAL" clId="{045EC73E-4F71-4E8C-9C2F-F35C67A4B8EA}" dt="2023-05-08T14:07:55.005" v="1227" actId="47"/>
        <pc:sldMkLst>
          <pc:docMk/>
          <pc:sldMk cId="668224835" sldId="1124"/>
        </pc:sldMkLst>
        <pc:spChg chg="del mod">
          <ac:chgData name="Lorenzo Labrador" userId="155e5c4d-a848-4a2d-96c4-3a5840c8fbcb" providerId="ADAL" clId="{045EC73E-4F71-4E8C-9C2F-F35C67A4B8EA}" dt="2023-05-08T12:41:47.905" v="721"/>
          <ac:spMkLst>
            <pc:docMk/>
            <pc:sldMk cId="668224835" sldId="1124"/>
            <ac:spMk id="14" creationId="{F146F116-753A-46A7-A211-46B8E7B32204}"/>
          </ac:spMkLst>
        </pc:spChg>
        <pc:spChg chg="mod">
          <ac:chgData name="Lorenzo Labrador" userId="155e5c4d-a848-4a2d-96c4-3a5840c8fbcb" providerId="ADAL" clId="{045EC73E-4F71-4E8C-9C2F-F35C67A4B8EA}" dt="2023-05-08T12:41:42.214" v="717" actId="20577"/>
          <ac:spMkLst>
            <pc:docMk/>
            <pc:sldMk cId="668224835" sldId="1124"/>
            <ac:spMk id="45" creationId="{00000000-0000-0000-0000-000000000000}"/>
          </ac:spMkLst>
        </pc:spChg>
        <pc:grpChg chg="del">
          <ac:chgData name="Lorenzo Labrador" userId="155e5c4d-a848-4a2d-96c4-3a5840c8fbcb" providerId="ADAL" clId="{045EC73E-4F71-4E8C-9C2F-F35C67A4B8EA}" dt="2023-05-08T12:41:49.990" v="722" actId="478"/>
          <ac:grpSpMkLst>
            <pc:docMk/>
            <pc:sldMk cId="668224835" sldId="1124"/>
            <ac:grpSpMk id="22" creationId="{1B9CC0BC-111F-45F0-ABF0-7BBE90B49AB8}"/>
          </ac:grpSpMkLst>
        </pc:grpChg>
        <pc:picChg chg="del">
          <ac:chgData name="Lorenzo Labrador" userId="155e5c4d-a848-4a2d-96c4-3a5840c8fbcb" providerId="ADAL" clId="{045EC73E-4F71-4E8C-9C2F-F35C67A4B8EA}" dt="2023-05-08T12:41:47.904" v="719" actId="478"/>
          <ac:picMkLst>
            <pc:docMk/>
            <pc:sldMk cId="668224835" sldId="1124"/>
            <ac:picMk id="43" creationId="{617C591F-0921-4F7F-8468-E1ABC765E694}"/>
          </ac:picMkLst>
        </pc:picChg>
        <pc:picChg chg="del">
          <ac:chgData name="Lorenzo Labrador" userId="155e5c4d-a848-4a2d-96c4-3a5840c8fbcb" providerId="ADAL" clId="{045EC73E-4F71-4E8C-9C2F-F35C67A4B8EA}" dt="2023-05-08T12:41:52.184" v="723" actId="478"/>
          <ac:picMkLst>
            <pc:docMk/>
            <pc:sldMk cId="668224835" sldId="1124"/>
            <ac:picMk id="1025" creationId="{46A9EA19-3AC8-449F-8948-A2F648EE011B}"/>
          </ac:picMkLst>
        </pc:picChg>
        <pc:picChg chg="del">
          <ac:chgData name="Lorenzo Labrador" userId="155e5c4d-a848-4a2d-96c4-3a5840c8fbcb" providerId="ADAL" clId="{045EC73E-4F71-4E8C-9C2F-F35C67A4B8EA}" dt="2023-05-08T12:41:53.852" v="724" actId="478"/>
          <ac:picMkLst>
            <pc:docMk/>
            <pc:sldMk cId="668224835" sldId="1124"/>
            <ac:picMk id="1027" creationId="{91C9A96D-0997-4143-BDBC-AA28A94B71D8}"/>
          </ac:picMkLst>
        </pc:picChg>
      </pc:sldChg>
      <pc:sldChg chg="modSp del mod modNotesTx">
        <pc:chgData name="Lorenzo Labrador" userId="155e5c4d-a848-4a2d-96c4-3a5840c8fbcb" providerId="ADAL" clId="{045EC73E-4F71-4E8C-9C2F-F35C67A4B8EA}" dt="2023-05-10T14:01:49.545" v="4329" actId="47"/>
        <pc:sldMkLst>
          <pc:docMk/>
          <pc:sldMk cId="1121394363" sldId="1559"/>
        </pc:sldMkLst>
        <pc:spChg chg="mod">
          <ac:chgData name="Lorenzo Labrador" userId="155e5c4d-a848-4a2d-96c4-3a5840c8fbcb" providerId="ADAL" clId="{045EC73E-4F71-4E8C-9C2F-F35C67A4B8EA}" dt="2023-05-08T14:05:31.128" v="1205" actId="14100"/>
          <ac:spMkLst>
            <pc:docMk/>
            <pc:sldMk cId="1121394363" sldId="1559"/>
            <ac:spMk id="4" creationId="{8DDEF096-2E25-E917-D752-C4357296A157}"/>
          </ac:spMkLst>
        </pc:spChg>
        <pc:spChg chg="mod">
          <ac:chgData name="Lorenzo Labrador" userId="155e5c4d-a848-4a2d-96c4-3a5840c8fbcb" providerId="ADAL" clId="{045EC73E-4F71-4E8C-9C2F-F35C67A4B8EA}" dt="2023-05-08T14:06:35.323" v="1225" actId="1076"/>
          <ac:spMkLst>
            <pc:docMk/>
            <pc:sldMk cId="1121394363" sldId="1559"/>
            <ac:spMk id="10" creationId="{11A75B6F-4DFE-07F0-CB13-C4432B5E61D0}"/>
          </ac:spMkLst>
        </pc:spChg>
        <pc:picChg chg="mod">
          <ac:chgData name="Lorenzo Labrador" userId="155e5c4d-a848-4a2d-96c4-3a5840c8fbcb" providerId="ADAL" clId="{045EC73E-4F71-4E8C-9C2F-F35C67A4B8EA}" dt="2023-05-08T14:06:38.782" v="1226" actId="14100"/>
          <ac:picMkLst>
            <pc:docMk/>
            <pc:sldMk cId="1121394363" sldId="1559"/>
            <ac:picMk id="8" creationId="{946ABA2A-6E4B-4A87-AB62-15193A7C4FE9}"/>
          </ac:picMkLst>
        </pc:picChg>
      </pc:sldChg>
      <pc:sldChg chg="new del">
        <pc:chgData name="Lorenzo Labrador" userId="155e5c4d-a848-4a2d-96c4-3a5840c8fbcb" providerId="ADAL" clId="{045EC73E-4F71-4E8C-9C2F-F35C67A4B8EA}" dt="2023-05-09T09:57:40.468" v="2708" actId="47"/>
        <pc:sldMkLst>
          <pc:docMk/>
          <pc:sldMk cId="1439786766" sldId="1560"/>
        </pc:sldMkLst>
      </pc:sldChg>
      <pc:sldChg chg="delSp modSp add mod">
        <pc:chgData name="Lorenzo Labrador" userId="155e5c4d-a848-4a2d-96c4-3a5840c8fbcb" providerId="ADAL" clId="{045EC73E-4F71-4E8C-9C2F-F35C67A4B8EA}" dt="2023-05-10T08:10:07.701" v="4212" actId="20577"/>
        <pc:sldMkLst>
          <pc:docMk/>
          <pc:sldMk cId="4278521650" sldId="1561"/>
        </pc:sldMkLst>
        <pc:spChg chg="mod">
          <ac:chgData name="Lorenzo Labrador" userId="155e5c4d-a848-4a2d-96c4-3a5840c8fbcb" providerId="ADAL" clId="{045EC73E-4F71-4E8C-9C2F-F35C67A4B8EA}" dt="2023-05-09T09:52:48.362" v="2519" actId="20577"/>
          <ac:spMkLst>
            <pc:docMk/>
            <pc:sldMk cId="4278521650" sldId="1561"/>
            <ac:spMk id="4" creationId="{00000000-0000-0000-0000-000000000000}"/>
          </ac:spMkLst>
        </pc:spChg>
        <pc:spChg chg="mod">
          <ac:chgData name="Lorenzo Labrador" userId="155e5c4d-a848-4a2d-96c4-3a5840c8fbcb" providerId="ADAL" clId="{045EC73E-4F71-4E8C-9C2F-F35C67A4B8EA}" dt="2023-05-10T08:10:07.701" v="4212" actId="20577"/>
          <ac:spMkLst>
            <pc:docMk/>
            <pc:sldMk cId="4278521650" sldId="1561"/>
            <ac:spMk id="6" creationId="{74EDBD5B-C40F-4455-99B7-9B2B5E85A130}"/>
          </ac:spMkLst>
        </pc:spChg>
        <pc:picChg chg="del">
          <ac:chgData name="Lorenzo Labrador" userId="155e5c4d-a848-4a2d-96c4-3a5840c8fbcb" providerId="ADAL" clId="{045EC73E-4F71-4E8C-9C2F-F35C67A4B8EA}" dt="2023-05-09T09:52:53.234" v="2520" actId="478"/>
          <ac:picMkLst>
            <pc:docMk/>
            <pc:sldMk cId="4278521650" sldId="1561"/>
            <ac:picMk id="2" creationId="{2AA79EC2-9E7A-139F-3D49-D00F2EF84B01}"/>
          </ac:picMkLst>
        </pc:picChg>
      </pc:sldChg>
      <pc:sldChg chg="new del">
        <pc:chgData name="Lorenzo Labrador" userId="155e5c4d-a848-4a2d-96c4-3a5840c8fbcb" providerId="ADAL" clId="{045EC73E-4F71-4E8C-9C2F-F35C67A4B8EA}" dt="2023-05-09T11:30:03.534" v="3019" actId="47"/>
        <pc:sldMkLst>
          <pc:docMk/>
          <pc:sldMk cId="3088946209" sldId="1562"/>
        </pc:sldMkLst>
      </pc:sldChg>
      <pc:sldChg chg="delSp modSp add mod modTransition">
        <pc:chgData name="Lorenzo Labrador" userId="155e5c4d-a848-4a2d-96c4-3a5840c8fbcb" providerId="ADAL" clId="{045EC73E-4F71-4E8C-9C2F-F35C67A4B8EA}" dt="2023-05-09T11:26:09.083" v="2989" actId="478"/>
        <pc:sldMkLst>
          <pc:docMk/>
          <pc:sldMk cId="2876758294" sldId="1564"/>
        </pc:sldMkLst>
        <pc:spChg chg="del">
          <ac:chgData name="Lorenzo Labrador" userId="155e5c4d-a848-4a2d-96c4-3a5840c8fbcb" providerId="ADAL" clId="{045EC73E-4F71-4E8C-9C2F-F35C67A4B8EA}" dt="2023-05-09T11:26:09.083" v="2989" actId="478"/>
          <ac:spMkLst>
            <pc:docMk/>
            <pc:sldMk cId="2876758294" sldId="1564"/>
            <ac:spMk id="2" creationId="{235A6780-443B-44D9-A8BD-F2DF8E74D760}"/>
          </ac:spMkLst>
        </pc:spChg>
        <pc:spChg chg="mod">
          <ac:chgData name="Lorenzo Labrador" userId="155e5c4d-a848-4a2d-96c4-3a5840c8fbcb" providerId="ADAL" clId="{045EC73E-4F71-4E8C-9C2F-F35C67A4B8EA}" dt="2023-05-09T11:25:50.154" v="2988" actId="20577"/>
          <ac:spMkLst>
            <pc:docMk/>
            <pc:sldMk cId="2876758294" sldId="1564"/>
            <ac:spMk id="10" creationId="{C26E598E-272B-4D43-915F-D34B58725140}"/>
          </ac:spMkLst>
        </pc:spChg>
      </pc:sldChg>
      <pc:sldChg chg="add modTransition">
        <pc:chgData name="Lorenzo Labrador" userId="155e5c4d-a848-4a2d-96c4-3a5840c8fbcb" providerId="ADAL" clId="{045EC73E-4F71-4E8C-9C2F-F35C67A4B8EA}" dt="2023-05-09T11:28:14.453" v="2990"/>
        <pc:sldMkLst>
          <pc:docMk/>
          <pc:sldMk cId="414801405" sldId="1587"/>
        </pc:sldMkLst>
      </pc:sldChg>
      <pc:sldChg chg="add modTransition">
        <pc:chgData name="Lorenzo Labrador" userId="155e5c4d-a848-4a2d-96c4-3a5840c8fbcb" providerId="ADAL" clId="{045EC73E-4F71-4E8C-9C2F-F35C67A4B8EA}" dt="2023-05-09T11:28:14.453" v="2990"/>
        <pc:sldMkLst>
          <pc:docMk/>
          <pc:sldMk cId="2578277582" sldId="1588"/>
        </pc:sldMkLst>
      </pc:sldChg>
      <pc:sldMasterChg chg="del delSldLayout">
        <pc:chgData name="Lorenzo Labrador" userId="155e5c4d-a848-4a2d-96c4-3a5840c8fbcb" providerId="ADAL" clId="{045EC73E-4F71-4E8C-9C2F-F35C67A4B8EA}" dt="2023-05-08T12:42:16.940" v="728" actId="47"/>
        <pc:sldMasterMkLst>
          <pc:docMk/>
          <pc:sldMasterMk cId="2049975498" sldId="2147483658"/>
        </pc:sldMasterMkLst>
        <pc:sldLayoutChg chg="del">
          <pc:chgData name="Lorenzo Labrador" userId="155e5c4d-a848-4a2d-96c4-3a5840c8fbcb" providerId="ADAL" clId="{045EC73E-4F71-4E8C-9C2F-F35C67A4B8EA}" dt="2023-05-08T12:42:16.940" v="728" actId="47"/>
          <pc:sldLayoutMkLst>
            <pc:docMk/>
            <pc:sldMasterMk cId="2049975498" sldId="2147483658"/>
            <pc:sldLayoutMk cId="345608515" sldId="2147483659"/>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1947564202" sldId="2147483660"/>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1408651950" sldId="2147483661"/>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305848435" sldId="2147483662"/>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3622642881" sldId="2147483663"/>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2028030451" sldId="2147483664"/>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3243391440" sldId="2147483665"/>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2515398901" sldId="2147483666"/>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525722012" sldId="2147483667"/>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2708071449" sldId="2147483668"/>
          </pc:sldLayoutMkLst>
        </pc:sldLayoutChg>
        <pc:sldLayoutChg chg="del">
          <pc:chgData name="Lorenzo Labrador" userId="155e5c4d-a848-4a2d-96c4-3a5840c8fbcb" providerId="ADAL" clId="{045EC73E-4F71-4E8C-9C2F-F35C67A4B8EA}" dt="2023-05-08T12:42:16.940" v="728" actId="47"/>
          <pc:sldLayoutMkLst>
            <pc:docMk/>
            <pc:sldMasterMk cId="2049975498" sldId="2147483658"/>
            <pc:sldLayoutMk cId="3654494658"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C9B74D-28B6-0741-BB67-842118E3470A}" type="datetimeFigureOut">
              <a:rPr lang="en-US" smtClean="0"/>
              <a:t>5/10/2023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28ADA3-4A58-8342-91D1-C8BBFB224056}" type="slidenum">
              <a:rPr lang="en-US" smtClean="0"/>
              <a:t>‹#›</a:t>
            </a:fld>
            <a:endParaRPr lang="en-US"/>
          </a:p>
        </p:txBody>
      </p:sp>
    </p:spTree>
    <p:extLst>
      <p:ext uri="{BB962C8B-B14F-4D97-AF65-F5344CB8AC3E}">
        <p14:creationId xmlns:p14="http://schemas.microsoft.com/office/powerpoint/2010/main" val="28221398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WMO Strategic goals:</a:t>
            </a:r>
          </a:p>
          <a:p>
            <a:pPr marL="228600" indent="-228600">
              <a:buAutoNum type="arabicPeriod"/>
            </a:pPr>
            <a:r>
              <a:rPr lang="en-US" sz="1600" b="1" dirty="0">
                <a:effectLst/>
                <a:latin typeface="Arial" panose="020B0604020202020204" pitchFamily="34" charset="0"/>
              </a:rPr>
              <a:t>Better serve societal needs: Delivering, authoritative, accessible, user-oriented and fit-for-purpose information and services;                          SERVICES</a:t>
            </a:r>
          </a:p>
          <a:p>
            <a:pPr marL="0" indent="0">
              <a:buNone/>
            </a:pPr>
            <a:r>
              <a:rPr lang="en-US" sz="1600" b="1" dirty="0">
                <a:effectLst/>
                <a:latin typeface="Arial" panose="020B0604020202020204" pitchFamily="34" charset="0"/>
              </a:rPr>
              <a:t>2. Enhance Earth system observations and predictions: Strengthening the technical foundation for the future;                                                          INFRASTRUCTURE</a:t>
            </a:r>
            <a:br>
              <a:rPr lang="en-US" sz="1600" b="1" dirty="0"/>
            </a:br>
            <a:r>
              <a:rPr lang="en-US" sz="1600" b="1" dirty="0">
                <a:effectLst/>
                <a:latin typeface="Arial" panose="020B0604020202020204" pitchFamily="34" charset="0"/>
              </a:rPr>
              <a:t>3. Advance targeted research: Leveraging leadership in science to improve understanding of the Earth system for enhanced services                   RESEARCH</a:t>
            </a:r>
            <a:br>
              <a:rPr lang="en-US" sz="1600" b="1" dirty="0"/>
            </a:br>
            <a:r>
              <a:rPr lang="en-US" sz="1600" b="1" dirty="0">
                <a:effectLst/>
                <a:latin typeface="Arial" panose="020B0604020202020204" pitchFamily="34" charset="0"/>
              </a:rPr>
              <a:t>4. Close the capacity gap on weather, climate, hydrological and related environmental services: Enhancing service delivery capacity of developing countries to ensure availability of essential information and services needed by governments, economic sectors and citizens; CAPACITY BUILDING </a:t>
            </a:r>
            <a:br>
              <a:rPr lang="en-US" sz="1600" b="1" dirty="0"/>
            </a:br>
            <a:r>
              <a:rPr lang="en-US" sz="1600" b="1" dirty="0">
                <a:effectLst/>
                <a:latin typeface="Arial" panose="020B0604020202020204" pitchFamily="34" charset="0"/>
              </a:rPr>
              <a:t>5. Strategic realignment of WMO structure and </a:t>
            </a:r>
            <a:r>
              <a:rPr lang="en-US" sz="1600" b="1" dirty="0" err="1">
                <a:effectLst/>
                <a:latin typeface="Arial" panose="020B0604020202020204" pitchFamily="34" charset="0"/>
              </a:rPr>
              <a:t>programmes</a:t>
            </a:r>
            <a:r>
              <a:rPr lang="en-US" sz="1600" b="1" dirty="0">
                <a:effectLst/>
                <a:latin typeface="Arial" panose="020B0604020202020204" pitchFamily="34" charset="0"/>
              </a:rPr>
              <a:t> for effective policy- and decision-making and implementation;                                 POLICY</a:t>
            </a:r>
          </a:p>
          <a:p>
            <a:pPr marL="0" indent="0">
              <a:buNone/>
            </a:pPr>
            <a:endParaRPr lang="en-US" sz="1600" b="1" dirty="0">
              <a:effectLst/>
              <a:latin typeface="Arial" panose="020B0604020202020204" pitchFamily="34" charset="0"/>
            </a:endParaRPr>
          </a:p>
          <a:p>
            <a:r>
              <a:rPr lang="de-DE" sz="1600" b="1" dirty="0"/>
              <a:t>GAW Strategic  Goals:</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Strengthen the atmospheric composition and flux measurement and data infrastructure and contribute to understanding trends, variability and extremes - INFRASTRUCTURE</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Improve monitoring and predictive capabilities through applied research aimed at advancing understanding of the roles and fate of aerosols, reactive gases, stratospheric ozone, and greenhouse gases and their interactions in the Earth System - </a:t>
            </a:r>
            <a:r>
              <a:rPr lang="en-US" sz="1600" b="1" dirty="0">
                <a:effectLst/>
                <a:latin typeface="Arial" panose="020B0604020202020204" pitchFamily="34" charset="0"/>
              </a:rPr>
              <a:t>RESEARCH</a:t>
            </a: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Advance the application of atmospheric composition information in support of policies and conventions, and expand societal services related to air quality, human and ecosystem health, climate change and food production – </a:t>
            </a:r>
            <a:r>
              <a:rPr lang="en-US" sz="1600" b="1" dirty="0">
                <a:effectLst/>
                <a:latin typeface="Arial" panose="020B0604020202020204" pitchFamily="34" charset="0"/>
              </a:rPr>
              <a:t>SERVICES</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Enhance capacity throughout the GAW Programme and promote the use of atmospheric composition information – Capacity Development </a:t>
            </a: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endParaRPr lang="en-US" sz="1600" b="1" dirty="0">
              <a:effectLst/>
              <a:latin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0" indent="0">
              <a:buNone/>
            </a:pPr>
            <a:endParaRPr lang="en-GB" sz="1600" b="1" dirty="0"/>
          </a:p>
        </p:txBody>
      </p:sp>
      <p:sp>
        <p:nvSpPr>
          <p:cNvPr id="4" name="Slide Number Placeholder 3"/>
          <p:cNvSpPr>
            <a:spLocks noGrp="1"/>
          </p:cNvSpPr>
          <p:nvPr>
            <p:ph type="sldNum" sz="quarter" idx="5"/>
          </p:nvPr>
        </p:nvSpPr>
        <p:spPr/>
        <p:txBody>
          <a:bodyPr/>
          <a:lstStyle/>
          <a:p>
            <a:fld id="{7928ADA3-4A58-8342-91D1-C8BBFB224056}" type="slidenum">
              <a:rPr lang="en-US" smtClean="0"/>
              <a:t>2</a:t>
            </a:fld>
            <a:endParaRPr lang="en-US"/>
          </a:p>
        </p:txBody>
      </p:sp>
    </p:spTree>
    <p:extLst>
      <p:ext uri="{BB962C8B-B14F-4D97-AF65-F5344CB8AC3E}">
        <p14:creationId xmlns:p14="http://schemas.microsoft.com/office/powerpoint/2010/main" val="146703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WMO Strategic goals:</a:t>
            </a:r>
          </a:p>
          <a:p>
            <a:pPr marL="228600" indent="-228600">
              <a:buAutoNum type="arabicPeriod"/>
            </a:pPr>
            <a:r>
              <a:rPr lang="en-US" sz="1600" b="1" dirty="0">
                <a:effectLst/>
                <a:latin typeface="Arial" panose="020B0604020202020204" pitchFamily="34" charset="0"/>
              </a:rPr>
              <a:t>Better serve societal needs: Delivering, authoritative, accessible, user-oriented and fit-for-purpose information and services;                          SERVICES</a:t>
            </a:r>
          </a:p>
          <a:p>
            <a:pPr marL="0" indent="0">
              <a:buNone/>
            </a:pPr>
            <a:r>
              <a:rPr lang="en-US" sz="1600" b="1" dirty="0">
                <a:effectLst/>
                <a:latin typeface="Arial" panose="020B0604020202020204" pitchFamily="34" charset="0"/>
              </a:rPr>
              <a:t>2. Enhance Earth system observations and predictions: Strengthening the technical foundation for the future;                                                          INFRASTRUCTURE</a:t>
            </a:r>
            <a:br>
              <a:rPr lang="en-US" sz="1600" b="1" dirty="0"/>
            </a:br>
            <a:r>
              <a:rPr lang="en-US" sz="1600" b="1" dirty="0">
                <a:effectLst/>
                <a:latin typeface="Arial" panose="020B0604020202020204" pitchFamily="34" charset="0"/>
              </a:rPr>
              <a:t>3. Advance targeted research: Leveraging leadership in science to improve understanding of the Earth system for enhanced services                   RESEARCH</a:t>
            </a:r>
            <a:br>
              <a:rPr lang="en-US" sz="1600" b="1" dirty="0"/>
            </a:br>
            <a:r>
              <a:rPr lang="en-US" sz="1600" b="1" dirty="0">
                <a:effectLst/>
                <a:latin typeface="Arial" panose="020B0604020202020204" pitchFamily="34" charset="0"/>
              </a:rPr>
              <a:t>4. Close the capacity gap on weather, climate, hydrological and related environmental services: Enhancing service delivery capacity of developing countries to ensure availability of essential information and services needed by governments, economic sectors and citizens; CAPACITY BUILDING </a:t>
            </a:r>
            <a:br>
              <a:rPr lang="en-US" sz="1600" b="1" dirty="0"/>
            </a:br>
            <a:r>
              <a:rPr lang="en-US" sz="1600" b="1" dirty="0">
                <a:effectLst/>
                <a:latin typeface="Arial" panose="020B0604020202020204" pitchFamily="34" charset="0"/>
              </a:rPr>
              <a:t>5. Strategic realignment of WMO structure and </a:t>
            </a:r>
            <a:r>
              <a:rPr lang="en-US" sz="1600" b="1" dirty="0" err="1">
                <a:effectLst/>
                <a:latin typeface="Arial" panose="020B0604020202020204" pitchFamily="34" charset="0"/>
              </a:rPr>
              <a:t>programmes</a:t>
            </a:r>
            <a:r>
              <a:rPr lang="en-US" sz="1600" b="1" dirty="0">
                <a:effectLst/>
                <a:latin typeface="Arial" panose="020B0604020202020204" pitchFamily="34" charset="0"/>
              </a:rPr>
              <a:t> for effective policy- and decision-making and implementation;                                 POLICY</a:t>
            </a:r>
          </a:p>
          <a:p>
            <a:pPr marL="0" indent="0">
              <a:buNone/>
            </a:pPr>
            <a:endParaRPr lang="en-US" sz="1600" b="1" dirty="0">
              <a:effectLst/>
              <a:latin typeface="Arial" panose="020B0604020202020204" pitchFamily="34" charset="0"/>
            </a:endParaRPr>
          </a:p>
          <a:p>
            <a:r>
              <a:rPr lang="de-DE" sz="1600" b="1" dirty="0"/>
              <a:t>GAW Strategic  Goals:</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Strengthen the atmospheric composition and flux measurement and data infrastructure and contribute to understanding trends, variability and extremes - INFRASTRUCTURE</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Improve monitoring and predictive capabilities through applied research aimed at advancing understanding of the roles and fate of aerosols, reactive gases, stratospheric ozone, and greenhouse gases and their interactions in the Earth System - </a:t>
            </a:r>
            <a:r>
              <a:rPr lang="en-US" sz="1600" b="1" dirty="0">
                <a:effectLst/>
                <a:latin typeface="Arial" panose="020B0604020202020204" pitchFamily="34" charset="0"/>
              </a:rPr>
              <a:t>RESEARCH</a:t>
            </a: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Advance the application of atmospheric composition information in support of policies and conventions, and expand societal services related to air quality, human and ecosystem health, climate change and food production – </a:t>
            </a:r>
            <a:r>
              <a:rPr lang="en-US" sz="1600" b="1" dirty="0">
                <a:effectLst/>
                <a:latin typeface="Arial" panose="020B0604020202020204" pitchFamily="34" charset="0"/>
              </a:rPr>
              <a:t>SERVICES</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Enhance capacity throughout the GAW Programme and promote the use of atmospheric composition information – Capacity Development </a:t>
            </a: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endParaRPr lang="en-US" sz="1600" b="1" dirty="0">
              <a:effectLst/>
              <a:latin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0" indent="0">
              <a:buNone/>
            </a:pPr>
            <a:endParaRPr lang="en-GB" sz="1600" b="1" dirty="0"/>
          </a:p>
        </p:txBody>
      </p:sp>
      <p:sp>
        <p:nvSpPr>
          <p:cNvPr id="4" name="Slide Number Placeholder 3"/>
          <p:cNvSpPr>
            <a:spLocks noGrp="1"/>
          </p:cNvSpPr>
          <p:nvPr>
            <p:ph type="sldNum" sz="quarter" idx="5"/>
          </p:nvPr>
        </p:nvSpPr>
        <p:spPr/>
        <p:txBody>
          <a:bodyPr/>
          <a:lstStyle/>
          <a:p>
            <a:fld id="{7928ADA3-4A58-8342-91D1-C8BBFB224056}" type="slidenum">
              <a:rPr lang="en-US" smtClean="0"/>
              <a:t>3</a:t>
            </a:fld>
            <a:endParaRPr lang="en-US"/>
          </a:p>
        </p:txBody>
      </p:sp>
    </p:spTree>
    <p:extLst>
      <p:ext uri="{BB962C8B-B14F-4D97-AF65-F5344CB8AC3E}">
        <p14:creationId xmlns:p14="http://schemas.microsoft.com/office/powerpoint/2010/main" val="58599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400" b="1" dirty="0"/>
              <a:t>IG</a:t>
            </a:r>
            <a:r>
              <a:rPr lang="en-US" sz="1400" b="1" baseline="30000" dirty="0"/>
              <a:t>3</a:t>
            </a:r>
            <a:r>
              <a:rPr lang="en-US" sz="1400" b="1" dirty="0"/>
              <a:t>IS is an observation-based information system for determining trends and distributions of greenhouse gases (GHGs) in the atmosphere and the ways in which they are consistent or not with efforts to reduce GHG emissions. </a:t>
            </a:r>
          </a:p>
          <a:p>
            <a:pPr lvl="0">
              <a:spcBef>
                <a:spcPts val="0"/>
              </a:spcBef>
              <a:buNone/>
            </a:pPr>
            <a:endParaRPr lang="en-US" sz="1400" b="1" dirty="0"/>
          </a:p>
          <a:p>
            <a:pPr lvl="0">
              <a:spcBef>
                <a:spcPts val="0"/>
              </a:spcBef>
              <a:buNone/>
            </a:pPr>
            <a:r>
              <a:rPr lang="en-US" sz="1400" b="1" dirty="0"/>
              <a:t>Ozone assessment - </a:t>
            </a:r>
            <a:r>
              <a:rPr lang="en-US" sz="2000" dirty="0">
                <a:effectLst/>
                <a:latin typeface="Arial" panose="020B0604020202020204" pitchFamily="34" charset="0"/>
              </a:rPr>
              <a:t>Actions taken under the Montreal Protocol continued to decrease atmospheric abundances of controlled ozone-depleting </a:t>
            </a:r>
            <a:r>
              <a:rPr lang="en-US" sz="2000" dirty="0" err="1">
                <a:effectLst/>
                <a:latin typeface="Arial" panose="020B0604020202020204" pitchFamily="34" charset="0"/>
              </a:rPr>
              <a:t>substanc</a:t>
            </a:r>
            <a:r>
              <a:rPr lang="en-US" sz="2000" dirty="0">
                <a:effectLst/>
                <a:latin typeface="Arial" panose="020B0604020202020204" pitchFamily="34" charset="0"/>
              </a:rPr>
              <a:t>-</a:t>
            </a:r>
            <a:br>
              <a:rPr lang="en-US" sz="2000" dirty="0"/>
            </a:br>
            <a:r>
              <a:rPr lang="en-US" sz="2000" dirty="0">
                <a:effectLst/>
                <a:latin typeface="Arial" panose="020B0604020202020204" pitchFamily="34" charset="0"/>
              </a:rPr>
              <a:t>es (ODSs) and advance the recovery of the stratospheric ozone layer.</a:t>
            </a:r>
            <a:endParaRPr lang="en-US" sz="1400" b="1" dirty="0">
              <a:effectLst/>
              <a:latin typeface="Arial" panose="020B0604020202020204" pitchFamily="34" charset="0"/>
            </a:endParaRPr>
          </a:p>
          <a:p>
            <a:pPr lvl="0">
              <a:spcBef>
                <a:spcPts val="0"/>
              </a:spcBef>
              <a:buNone/>
            </a:pPr>
            <a:r>
              <a:rPr lang="en-US" sz="2000" dirty="0">
                <a:effectLst/>
                <a:latin typeface="Arial" panose="020B0604020202020204" pitchFamily="34" charset="0"/>
              </a:rPr>
              <a:t>The recent identification of unexpected CFC-11 emissions led to scientific investigations and policy responses.</a:t>
            </a:r>
            <a:endParaRPr lang="en-US" sz="1400" b="1" dirty="0"/>
          </a:p>
          <a:p>
            <a:pPr lvl="0">
              <a:spcBef>
                <a:spcPts val="0"/>
              </a:spcBef>
              <a:buNone/>
            </a:pPr>
            <a:endParaRPr lang="en-US" sz="1400" b="1" dirty="0"/>
          </a:p>
          <a:p>
            <a:pPr lvl="0">
              <a:spcBef>
                <a:spcPts val="0"/>
              </a:spcBef>
              <a:buNone/>
            </a:pPr>
            <a:r>
              <a:rPr lang="en-US" sz="1400" b="1" dirty="0"/>
              <a:t>GESAMP WG38 Workshop: </a:t>
            </a:r>
            <a:r>
              <a:rPr lang="en-US" sz="2000" b="1" dirty="0">
                <a:effectLst/>
                <a:latin typeface="Arial" panose="020B0604020202020204" pitchFamily="34" charset="0"/>
              </a:rPr>
              <a:t>The workshop will include international and local scientists, managers, and </a:t>
            </a:r>
            <a:r>
              <a:rPr lang="en-US" sz="2000" b="1" dirty="0" err="1">
                <a:effectLst/>
                <a:latin typeface="Arial" panose="020B0604020202020204" pitchFamily="34" charset="0"/>
              </a:rPr>
              <a:t>policymak-ers</a:t>
            </a:r>
            <a:r>
              <a:rPr lang="en-US" sz="2000" b="1" dirty="0">
                <a:effectLst/>
                <a:latin typeface="Arial" panose="020B0604020202020204" pitchFamily="34" charset="0"/>
              </a:rPr>
              <a:t>, and it will evaluate the atmospheric inputs and impacts of nutrients from biomass burning</a:t>
            </a:r>
            <a:br>
              <a:rPr lang="en-US" sz="2000" b="1" dirty="0"/>
            </a:br>
            <a:r>
              <a:rPr lang="en-US" sz="2000" b="1" dirty="0">
                <a:effectLst/>
                <a:latin typeface="Arial" panose="020B0604020202020204" pitchFamily="34" charset="0"/>
              </a:rPr>
              <a:t>and industrial emissions to the Madagascar Channel and the southwest Indian Ocean</a:t>
            </a:r>
          </a:p>
          <a:p>
            <a:pPr lvl="0">
              <a:spcBef>
                <a:spcPts val="0"/>
              </a:spcBef>
              <a:buNone/>
            </a:pPr>
            <a:endParaRPr lang="en-US" sz="2000" b="1" dirty="0">
              <a:effectLst/>
              <a:latin typeface="Arial" panose="020B0604020202020204" pitchFamily="34" charset="0"/>
            </a:endParaRPr>
          </a:p>
          <a:p>
            <a:pPr lvl="0">
              <a:spcBef>
                <a:spcPts val="0"/>
              </a:spcBef>
              <a:buNone/>
            </a:pPr>
            <a:r>
              <a:rPr lang="en-US" sz="1400" b="1" dirty="0">
                <a:latin typeface="+mn-lt"/>
                <a:cs typeface="Segoe UI" panose="020B0502040204020203" pitchFamily="34" charset="0"/>
              </a:rPr>
              <a:t>The IG</a:t>
            </a:r>
            <a:r>
              <a:rPr lang="en-US" sz="1400" b="1" baseline="30000" dirty="0">
                <a:latin typeface="+mn-lt"/>
                <a:cs typeface="Segoe UI" panose="020B0502040204020203" pitchFamily="34" charset="0"/>
              </a:rPr>
              <a:t>3</a:t>
            </a:r>
            <a:r>
              <a:rPr lang="en-US" sz="1400" b="1" dirty="0">
                <a:latin typeface="+mn-lt"/>
                <a:cs typeface="Segoe UI" panose="020B0502040204020203" pitchFamily="34" charset="0"/>
              </a:rPr>
              <a:t>IS Stakeholder consultations and User Summit </a:t>
            </a:r>
            <a:r>
              <a:rPr lang="en-US" sz="1400" b="1" i="1" dirty="0">
                <a:solidFill>
                  <a:srgbClr val="0070C0"/>
                </a:solidFill>
                <a:latin typeface="+mn-lt"/>
                <a:cs typeface="Segoe UI" panose="020B0502040204020203" pitchFamily="34" charset="0"/>
              </a:rPr>
              <a:t>event brought together key users from several sectors to engage in conversation with the IG</a:t>
            </a:r>
            <a:r>
              <a:rPr lang="en-US" sz="1400" b="1" i="1" baseline="30000" dirty="0">
                <a:solidFill>
                  <a:srgbClr val="0070C0"/>
                </a:solidFill>
                <a:latin typeface="+mn-lt"/>
                <a:cs typeface="Segoe UI" panose="020B0502040204020203" pitchFamily="34" charset="0"/>
              </a:rPr>
              <a:t>3</a:t>
            </a:r>
            <a:r>
              <a:rPr lang="en-US" sz="1400" b="1" i="1" dirty="0">
                <a:solidFill>
                  <a:srgbClr val="0070C0"/>
                </a:solidFill>
                <a:latin typeface="+mn-lt"/>
                <a:cs typeface="Segoe UI" panose="020B0502040204020203" pitchFamily="34" charset="0"/>
              </a:rPr>
              <a:t>IS scientific community. WMO is inviting stakeholders and users to articulate their needs for data-driven GHG emission information at multiple scales (e.g., national, urban, facility). </a:t>
            </a:r>
            <a:endParaRPr sz="1400" b="1" dirty="0"/>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5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21177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364123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219569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MMF brings together best-available data and modelling results </a:t>
            </a:r>
            <a:r>
              <a:rPr lang="en-GB" sz="1200" dirty="0">
                <a:latin typeface="+mn-lt"/>
              </a:rPr>
              <a:t>on precipitation chemistry, precipitation depth, air concentrations and dry deposition velocities to estimate wet, dry and total deposition. Also stakeholder engagement and </a:t>
            </a:r>
            <a:r>
              <a:rPr lang="en-GB" sz="1200" dirty="0" err="1">
                <a:latin typeface="+mn-lt"/>
              </a:rPr>
              <a:t>funraising</a:t>
            </a:r>
            <a:r>
              <a:rPr lang="en-GB" sz="1200" dirty="0">
                <a:latin typeface="+mn-lt"/>
              </a:rPr>
              <a:t> efforts </a:t>
            </a:r>
            <a:endParaRPr lang="en-GB" sz="1200" b="1" dirty="0">
              <a:solidFill>
                <a:srgbClr val="00B050"/>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B050"/>
                </a:solidFill>
              </a:rPr>
              <a:t>Organized  online science workshop in September 2022 followed by MMF techniques workshop in October 2022 to follow up on the community paper (published in Jan 2022)</a:t>
            </a:r>
            <a:endParaRPr lang="en-CH" dirty="0">
              <a:solidFill>
                <a:srgbClr val="00B05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NILU collected the dataset for the development of the first prototype product for 2010. Further data-gathering activities are ongoing </a:t>
            </a:r>
            <a:endParaRPr lang="en-CH" sz="1200" dirty="0"/>
          </a:p>
          <a:p>
            <a:endParaRPr lang="en-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211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Ozone assessment  - Conducted under the auspices of the WMO and UNEP, periodic "state-of-the-science" assessments have guided policymakers as they strengthened the original provisions of the Montreal Protocol.</a:t>
            </a:r>
            <a:endParaRPr lang="en-GB" b="1" dirty="0"/>
          </a:p>
        </p:txBody>
      </p:sp>
      <p:sp>
        <p:nvSpPr>
          <p:cNvPr id="4" name="Slide Number Placeholder 3"/>
          <p:cNvSpPr>
            <a:spLocks noGrp="1"/>
          </p:cNvSpPr>
          <p:nvPr>
            <p:ph type="sldNum" sz="quarter" idx="5"/>
          </p:nvPr>
        </p:nvSpPr>
        <p:spPr/>
        <p:txBody>
          <a:bodyPr/>
          <a:lstStyle/>
          <a:p>
            <a:fld id="{7928ADA3-4A58-8342-91D1-C8BBFB224056}" type="slidenum">
              <a:rPr lang="en-US" smtClean="0"/>
              <a:t>9</a:t>
            </a:fld>
            <a:endParaRPr lang="en-US"/>
          </a:p>
        </p:txBody>
      </p:sp>
    </p:spTree>
    <p:extLst>
      <p:ext uri="{BB962C8B-B14F-4D97-AF65-F5344CB8AC3E}">
        <p14:creationId xmlns:p14="http://schemas.microsoft.com/office/powerpoint/2010/main" val="112034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50093138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521"/>
            <a:ext cx="12192000" cy="6858000"/>
          </a:xfrm>
          <a:prstGeom prst="rect">
            <a:avLst/>
          </a:prstGeom>
        </p:spPr>
      </p:pic>
      <p:sp>
        <p:nvSpPr>
          <p:cNvPr id="6" name="Title 1"/>
          <p:cNvSpPr txBox="1">
            <a:spLocks/>
          </p:cNvSpPr>
          <p:nvPr/>
        </p:nvSpPr>
        <p:spPr>
          <a:xfrm>
            <a:off x="2331167" y="698872"/>
            <a:ext cx="8229600" cy="3362178"/>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9600" dirty="0">
                <a:solidFill>
                  <a:srgbClr val="0070C0"/>
                </a:solidFill>
                <a:latin typeface="Arial Narrow" pitchFamily="34" charset="0"/>
              </a:rPr>
              <a:t> Updates from the WMO/GAW </a:t>
            </a:r>
            <a:r>
              <a:rPr lang="en-US" altLang="en-US" sz="9600" dirty="0" err="1">
                <a:solidFill>
                  <a:srgbClr val="0070C0"/>
                </a:solidFill>
                <a:latin typeface="Arial Narrow" pitchFamily="34" charset="0"/>
              </a:rPr>
              <a:t>Programme</a:t>
            </a:r>
            <a:r>
              <a:rPr lang="en-US" altLang="en-US" sz="9600" dirty="0">
                <a:solidFill>
                  <a:srgbClr val="0070C0"/>
                </a:solidFill>
                <a:latin typeface="Arial Narrow" pitchFamily="34" charset="0"/>
              </a:rPr>
              <a:t> </a:t>
            </a:r>
          </a:p>
          <a:p>
            <a:br>
              <a:rPr lang="en-US" sz="7400" i="1" dirty="0">
                <a:solidFill>
                  <a:srgbClr val="0070C0"/>
                </a:solidFill>
              </a:rPr>
            </a:br>
            <a:r>
              <a:rPr lang="en-US" sz="7400" dirty="0">
                <a:solidFill>
                  <a:srgbClr val="0070C0"/>
                </a:solidFill>
              </a:rPr>
              <a:t>Lorenzo Labrador</a:t>
            </a:r>
          </a:p>
          <a:p>
            <a:r>
              <a:rPr lang="en-US" sz="7400" dirty="0">
                <a:solidFill>
                  <a:srgbClr val="0070C0"/>
                </a:solidFill>
              </a:rPr>
              <a:t>WMO </a:t>
            </a:r>
            <a:r>
              <a:rPr lang="en-US" sz="7400" b="1" dirty="0">
                <a:solidFill>
                  <a:srgbClr val="0070C0"/>
                </a:solidFill>
              </a:rPr>
              <a:t>Science and Innovation Department</a:t>
            </a:r>
          </a:p>
        </p:txBody>
      </p:sp>
      <p:pic>
        <p:nvPicPr>
          <p:cNvPr id="5" name="Picture 5" descr="gaw_logo_acronym_vertical-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2857" y="5140573"/>
            <a:ext cx="1219200" cy="15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2606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2664846" y="2336946"/>
            <a:ext cx="6862308" cy="1840813"/>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 for you attention. </a:t>
            </a:r>
          </a:p>
          <a:p>
            <a:r>
              <a:rPr lang="en-US" sz="4800" dirty="0">
                <a:solidFill>
                  <a:srgbClr val="000090"/>
                </a:solidFill>
              </a:rPr>
              <a:t>Any questions? </a:t>
            </a:r>
          </a:p>
          <a:p>
            <a:endParaRPr lang="en-US" sz="4800" dirty="0">
              <a:solidFill>
                <a:srgbClr val="00009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341" y="5336502"/>
            <a:ext cx="3211286" cy="1320891"/>
          </a:xfrm>
          <a:prstGeom prst="rect">
            <a:avLst/>
          </a:prstGeom>
        </p:spPr>
      </p:pic>
    </p:spTree>
    <p:extLst>
      <p:ext uri="{BB962C8B-B14F-4D97-AF65-F5344CB8AC3E}">
        <p14:creationId xmlns:p14="http://schemas.microsoft.com/office/powerpoint/2010/main" val="226218507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140" y="-69311"/>
            <a:ext cx="10337004" cy="1200329"/>
          </a:xfrm>
          <a:prstGeom prst="rect">
            <a:avLst/>
          </a:prstGeom>
          <a:noFill/>
        </p:spPr>
        <p:txBody>
          <a:bodyPr wrap="square" rtlCol="0">
            <a:spAutoFit/>
          </a:bodyPr>
          <a:lstStyle/>
          <a:p>
            <a:pPr algn="ctr"/>
            <a:r>
              <a:rPr lang="en-US" sz="3600" dirty="0">
                <a:solidFill>
                  <a:srgbClr val="0070C0"/>
                </a:solidFill>
                <a:latin typeface="Calibri" panose="020F0502020204030204" pitchFamily="34" charset="0"/>
                <a:cs typeface="Calibri" panose="020F0502020204030204" pitchFamily="34" charset="0"/>
              </a:rPr>
              <a:t>Internal organization of GAW/ alignment with WMO Strategic Objectives   </a:t>
            </a:r>
          </a:p>
        </p:txBody>
      </p:sp>
      <p:sp>
        <p:nvSpPr>
          <p:cNvPr id="6" name="TextBox 5">
            <a:extLst>
              <a:ext uri="{FF2B5EF4-FFF2-40B4-BE49-F238E27FC236}">
                <a16:creationId xmlns:a16="http://schemas.microsoft.com/office/drawing/2014/main" id="{74EDBD5B-C40F-4455-99B7-9B2B5E85A130}"/>
              </a:ext>
            </a:extLst>
          </p:cNvPr>
          <p:cNvSpPr txBox="1"/>
          <p:nvPr/>
        </p:nvSpPr>
        <p:spPr>
          <a:xfrm>
            <a:off x="9363933" y="1000500"/>
            <a:ext cx="2459721" cy="6463308"/>
          </a:xfrm>
          <a:prstGeom prst="rect">
            <a:avLst/>
          </a:prstGeom>
          <a:noFill/>
        </p:spPr>
        <p:txBody>
          <a:bodyPr wrap="square" rtlCol="0">
            <a:spAutoFit/>
          </a:bodyPr>
          <a:lstStyle/>
          <a:p>
            <a:pPr marL="285750" indent="-285750">
              <a:buFont typeface="Arial" panose="020B0604020202020204" pitchFamily="34" charset="0"/>
              <a:buChar char="•"/>
            </a:pPr>
            <a:r>
              <a:rPr lang="en-US" dirty="0"/>
              <a:t>GAW Programme activities follow GAW Implementation Plan 2016-2023 until December 2023. </a:t>
            </a:r>
          </a:p>
          <a:p>
            <a:pPr marL="285750" indent="-285750">
              <a:buFont typeface="Arial" panose="020B0604020202020204" pitchFamily="34" charset="0"/>
              <a:buChar char="•"/>
            </a:pPr>
            <a:r>
              <a:rPr lang="en-US" dirty="0"/>
              <a:t>2024-2027 Science and Implementation Plan (SIP)  to be approved by WMO Congress in late May, goes into effect in January 2024</a:t>
            </a:r>
          </a:p>
          <a:p>
            <a:pPr marL="285750" indent="-285750">
              <a:buFont typeface="Arial" panose="020B0604020202020204" pitchFamily="34" charset="0"/>
              <a:buChar char="•"/>
            </a:pPr>
            <a:r>
              <a:rPr lang="en-US" dirty="0"/>
              <a:t>GAW Bodies (i.e. (SAGs, ETs, science-for-services Initiatives) currently aligning activities with new SIP and producing workplans for 2024-2027</a:t>
            </a:r>
          </a:p>
          <a:p>
            <a:endParaRPr lang="en-US" dirty="0"/>
          </a:p>
          <a:p>
            <a:endParaRPr lang="en-US" dirty="0"/>
          </a:p>
          <a:p>
            <a:endParaRPr lang="en-US" dirty="0"/>
          </a:p>
        </p:txBody>
      </p:sp>
      <p:pic>
        <p:nvPicPr>
          <p:cNvPr id="3" name="Grafik 15">
            <a:extLst>
              <a:ext uri="{FF2B5EF4-FFF2-40B4-BE49-F238E27FC236}">
                <a16:creationId xmlns:a16="http://schemas.microsoft.com/office/drawing/2014/main" id="{5110AC87-AF8C-42EA-D387-F673156D8F8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140" y="831224"/>
            <a:ext cx="9074720" cy="5019332"/>
          </a:xfrm>
          <a:prstGeom prst="rect">
            <a:avLst/>
          </a:prstGeom>
          <a:noFill/>
          <a:ln>
            <a:noFill/>
          </a:ln>
        </p:spPr>
      </p:pic>
    </p:spTree>
    <p:extLst>
      <p:ext uri="{BB962C8B-B14F-4D97-AF65-F5344CB8AC3E}">
        <p14:creationId xmlns:p14="http://schemas.microsoft.com/office/powerpoint/2010/main" val="133514587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140" y="-69311"/>
            <a:ext cx="10337004" cy="646331"/>
          </a:xfrm>
          <a:prstGeom prst="rect">
            <a:avLst/>
          </a:prstGeom>
          <a:noFill/>
        </p:spPr>
        <p:txBody>
          <a:bodyPr wrap="square" rtlCol="0">
            <a:spAutoFit/>
          </a:bodyPr>
          <a:lstStyle/>
          <a:p>
            <a:pPr algn="ctr"/>
            <a:r>
              <a:rPr lang="en-US" sz="3600" dirty="0">
                <a:solidFill>
                  <a:srgbClr val="0070C0"/>
                </a:solidFill>
                <a:latin typeface="Calibri" panose="020F0502020204030204" pitchFamily="34" charset="0"/>
                <a:cs typeface="Calibri" panose="020F0502020204030204" pitchFamily="34" charset="0"/>
              </a:rPr>
              <a:t>WMO – GAW, alignment of strategic objectives </a:t>
            </a:r>
          </a:p>
        </p:txBody>
      </p:sp>
      <p:sp>
        <p:nvSpPr>
          <p:cNvPr id="6" name="TextBox 5">
            <a:extLst>
              <a:ext uri="{FF2B5EF4-FFF2-40B4-BE49-F238E27FC236}">
                <a16:creationId xmlns:a16="http://schemas.microsoft.com/office/drawing/2014/main" id="{74EDBD5B-C40F-4455-99B7-9B2B5E85A130}"/>
              </a:ext>
            </a:extLst>
          </p:cNvPr>
          <p:cNvSpPr txBox="1"/>
          <p:nvPr/>
        </p:nvSpPr>
        <p:spPr>
          <a:xfrm>
            <a:off x="634180" y="1000500"/>
            <a:ext cx="11393129" cy="7171194"/>
          </a:xfrm>
          <a:prstGeom prst="rect">
            <a:avLst/>
          </a:prstGeom>
          <a:noFill/>
        </p:spPr>
        <p:txBody>
          <a:bodyPr wrap="square" rtlCol="0">
            <a:spAutoFit/>
          </a:bodyPr>
          <a:lstStyle/>
          <a:p>
            <a:r>
              <a:rPr lang="en-US" b="1" dirty="0"/>
              <a:t>WMO Strategic goals:</a:t>
            </a:r>
          </a:p>
          <a:p>
            <a:pPr marL="228600" indent="-228600">
              <a:buAutoNum type="arabicPeriod"/>
            </a:pPr>
            <a:r>
              <a:rPr lang="en-US" sz="1600" b="1" i="1" dirty="0">
                <a:effectLst/>
              </a:rPr>
              <a:t> Better serve societal needs: Delivering, authoritative, accessible, user-oriented and fit-for-purpose information and services  - SERVICES</a:t>
            </a:r>
          </a:p>
          <a:p>
            <a:pPr marL="0" indent="0">
              <a:buNone/>
            </a:pPr>
            <a:r>
              <a:rPr lang="en-US" sz="1600" b="1" i="1" dirty="0">
                <a:effectLst/>
              </a:rPr>
              <a:t>2.  Enhance Earth system observations and predictions: Strengthening the technical foundation for the future - INFRASTRUCTURE</a:t>
            </a:r>
            <a:br>
              <a:rPr lang="en-US" sz="1600" b="1" i="1" dirty="0"/>
            </a:br>
            <a:r>
              <a:rPr lang="en-US" sz="1600" b="1" i="1" dirty="0">
                <a:effectLst/>
              </a:rPr>
              <a:t>3.  Advance targeted research: Leveraging leadership in science to improve understanding of the Earth system for enhanced services - RESEARCH</a:t>
            </a:r>
            <a:br>
              <a:rPr lang="en-US" sz="1600" b="1" i="1" dirty="0"/>
            </a:br>
            <a:r>
              <a:rPr lang="en-US" sz="1600" b="1" i="1" dirty="0">
                <a:effectLst/>
              </a:rPr>
              <a:t>4. Close the capacity gap on weather, climate, hydrological and related environmental services: Enhancing service delivery capacity of developing countries to ensure availability of essential information and services needed by governments, economic sectors and citizens - CAPACITY DEVELOPMENT </a:t>
            </a:r>
            <a:br>
              <a:rPr lang="en-US" sz="1600" b="1" i="1" dirty="0"/>
            </a:br>
            <a:r>
              <a:rPr lang="en-US" sz="1600" b="1" i="1" dirty="0">
                <a:effectLst/>
              </a:rPr>
              <a:t>5.  Strategic realignment of WMO structure and </a:t>
            </a:r>
            <a:r>
              <a:rPr lang="en-US" sz="1600" b="1" i="1" dirty="0" err="1">
                <a:effectLst/>
              </a:rPr>
              <a:t>programmes</a:t>
            </a:r>
            <a:r>
              <a:rPr lang="en-US" sz="1600" b="1" i="1" dirty="0">
                <a:effectLst/>
              </a:rPr>
              <a:t> for effective policy- and decision-making and implementation – POLICY</a:t>
            </a:r>
          </a:p>
          <a:p>
            <a:pPr marL="0" indent="0">
              <a:buNone/>
            </a:pPr>
            <a:endParaRPr lang="en-US" sz="1600" b="1" dirty="0">
              <a:latin typeface="Arial" panose="020B0604020202020204" pitchFamily="34" charset="0"/>
            </a:endParaRPr>
          </a:p>
          <a:p>
            <a:r>
              <a:rPr lang="de-DE" b="1" dirty="0"/>
              <a:t>GAW Strategic  Goals:</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Strengthen the atmospheric composition and flux measurement and data infrastructure and contribute to understanding trends, variability and extremes - INFRASTRUCTURE</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Improve monitoring and predictive capabilities through applied research aimed at advancing understanding of the roles and fate of aerosols, reactive gases, stratospheric ozone, and greenhouse gases and their interactions in the Earth System - </a:t>
            </a:r>
            <a:r>
              <a:rPr lang="en-US" sz="1600" b="1" dirty="0">
                <a:effectLst/>
                <a:latin typeface="Arial" panose="020B0604020202020204" pitchFamily="34" charset="0"/>
              </a:rPr>
              <a:t>RESEARCH</a:t>
            </a: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Advance the application of atmospheric composition information in support of policies and conventions, and expand societal services related to air quality, human and ecosystem health, climate change and food production – </a:t>
            </a:r>
            <a:r>
              <a:rPr lang="en-US" sz="1600" b="1" dirty="0">
                <a:effectLst/>
                <a:latin typeface="Arial" panose="020B0604020202020204" pitchFamily="34" charset="0"/>
              </a:rPr>
              <a:t>SERVICES</a:t>
            </a: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Enhance capacity throughout the GAW Programme and promote the use of atmospheric composition information – </a:t>
            </a:r>
            <a:r>
              <a:rPr lang="en-GB" sz="2000" b="1" i="1" dirty="0">
                <a:effectLst/>
                <a:latin typeface="Calibri" panose="020F0502020204030204" pitchFamily="34" charset="0"/>
                <a:ea typeface="Calibri" panose="020F0502020204030204" pitchFamily="34" charset="0"/>
                <a:cs typeface="Times New Roman" panose="02020603050405020304" pitchFamily="18" charset="0"/>
              </a:rPr>
              <a:t>Capacity Development </a:t>
            </a:r>
            <a:endParaRPr lang="en-GB" sz="1600" b="1" dirty="0">
              <a:effectLst/>
              <a:latin typeface="Verdana" panose="020B0604030504040204" pitchFamily="34" charset="0"/>
              <a:ea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lphaUcPeriod"/>
              <a:tabLst/>
              <a:defRPr/>
            </a:pPr>
            <a:endParaRPr lang="en-US" sz="2000" b="1" dirty="0">
              <a:effectLst/>
              <a:latin typeface="Arial" panose="020B0604020202020204" pitchFamily="34" charset="0"/>
            </a:endParaRPr>
          </a:p>
          <a:p>
            <a:pPr marL="0" indent="0">
              <a:buNone/>
            </a:pPr>
            <a:endParaRPr lang="en-US" sz="1800" b="1" dirty="0">
              <a:effectLst/>
              <a:latin typeface="Arial" panose="020B0604020202020204" pitchFamily="34" charset="0"/>
            </a:endParaRPr>
          </a:p>
          <a:p>
            <a:pPr marL="0" indent="0">
              <a:buNone/>
            </a:pPr>
            <a:endParaRPr lang="en-US" b="1" dirty="0">
              <a:latin typeface="Arial" panose="020B0604020202020204" pitchFamily="34" charset="0"/>
            </a:endParaRPr>
          </a:p>
          <a:p>
            <a:pPr marL="0" indent="0">
              <a:buNone/>
            </a:pPr>
            <a:endParaRPr lang="en-US" sz="1800" b="1" dirty="0">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42785216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243789" y="729639"/>
            <a:ext cx="8845620" cy="668594"/>
          </a:xfrm>
          <a:prstGeom prst="rect">
            <a:avLst/>
          </a:prstGeom>
          <a:noFill/>
          <a:ln>
            <a:noFill/>
          </a:ln>
        </p:spPr>
        <p:txBody>
          <a:bodyPr vert="horz" lIns="91425" tIns="45700" rIns="91425" bIns="45700" rtlCol="0" anchor="ctr" anchorCtr="0">
            <a:noAutofit/>
          </a:bodyPr>
          <a:lstStyle/>
          <a:p>
            <a:pPr lvl="0">
              <a:buClr>
                <a:srgbClr val="0000FF"/>
              </a:buClr>
              <a:buSzPct val="25000"/>
            </a:pPr>
            <a:r>
              <a:rPr lang="en-US" sz="3600" dirty="0">
                <a:solidFill>
                  <a:srgbClr val="0070C0"/>
                </a:solidFill>
              </a:rPr>
              <a:t>Update:  Support of environmental and climate policy </a:t>
            </a:r>
            <a:br>
              <a:rPr lang="en-US" sz="3600" dirty="0">
                <a:solidFill>
                  <a:srgbClr val="0070C0"/>
                </a:solidFill>
              </a:rPr>
            </a:br>
            <a:br>
              <a:rPr lang="en-US" sz="3600" dirty="0">
                <a:solidFill>
                  <a:srgbClr val="0070C0"/>
                </a:solidFill>
              </a:rPr>
            </a:br>
            <a:endParaRPr lang="en-US" sz="3600" dirty="0">
              <a:solidFill>
                <a:srgbClr val="0070C0"/>
              </a:solidFill>
              <a:sym typeface="Calibri"/>
            </a:endParaRPr>
          </a:p>
        </p:txBody>
      </p:sp>
      <p:sp>
        <p:nvSpPr>
          <p:cNvPr id="3" name="Rectangle 2">
            <a:extLst>
              <a:ext uri="{FF2B5EF4-FFF2-40B4-BE49-F238E27FC236}">
                <a16:creationId xmlns:a16="http://schemas.microsoft.com/office/drawing/2014/main" id="{2DE4BD55-D305-4D3D-AE96-F95B22FB5D4A}"/>
              </a:ext>
            </a:extLst>
          </p:cNvPr>
          <p:cNvSpPr/>
          <p:nvPr/>
        </p:nvSpPr>
        <p:spPr>
          <a:xfrm>
            <a:off x="146179" y="1639121"/>
            <a:ext cx="9695348" cy="5570756"/>
          </a:xfrm>
          <a:prstGeom prst="rect">
            <a:avLst/>
          </a:prstGeom>
        </p:spPr>
        <p:txBody>
          <a:bodyPr wrap="square">
            <a:spAutoFit/>
          </a:bodyPr>
          <a:lstStyle/>
          <a:p>
            <a:pPr marL="285750" indent="-285750">
              <a:buFont typeface="Arial" panose="020B0604020202020204" pitchFamily="34" charset="0"/>
              <a:buChar char="•"/>
            </a:pPr>
            <a:r>
              <a:rPr lang="en-GB" sz="2000" dirty="0">
                <a:latin typeface="+mn-lt"/>
              </a:rPr>
              <a:t>18</a:t>
            </a:r>
            <a:r>
              <a:rPr lang="en-GB" sz="2000" baseline="30000" dirty="0">
                <a:latin typeface="+mn-lt"/>
              </a:rPr>
              <a:t>th</a:t>
            </a:r>
            <a:r>
              <a:rPr lang="en-GB" sz="2000" dirty="0">
                <a:latin typeface="+mn-lt"/>
              </a:rPr>
              <a:t> 2022 GHG Bulletin – October 2022</a:t>
            </a:r>
          </a:p>
          <a:p>
            <a:pPr marL="285750" indent="-285750">
              <a:buFont typeface="Arial" panose="020B0604020202020204" pitchFamily="34" charset="0"/>
              <a:buChar char="•"/>
            </a:pPr>
            <a:r>
              <a:rPr lang="en-US" sz="2000" dirty="0"/>
              <a:t>WMO/IAEA Meeting on Carbon Dioxide, Other Greenhouse Gases and Related Measurement Techniques (GGMT-2022)</a:t>
            </a:r>
            <a:r>
              <a:rPr lang="en-GB" sz="2000" dirty="0"/>
              <a:t> - Recommendations on GHG measurements - Oct 2022)</a:t>
            </a:r>
          </a:p>
          <a:p>
            <a:pPr marL="285750" indent="-285750">
              <a:buFont typeface="Arial" panose="020B0604020202020204" pitchFamily="34" charset="0"/>
              <a:buChar char="•"/>
            </a:pPr>
            <a:r>
              <a:rPr lang="en-GB" sz="2000" dirty="0">
                <a:latin typeface="+mn-lt"/>
              </a:rPr>
              <a:t>IG</a:t>
            </a:r>
            <a:r>
              <a:rPr lang="en-GB" sz="2000" baseline="30000" dirty="0">
                <a:latin typeface="+mn-lt"/>
              </a:rPr>
              <a:t>3</a:t>
            </a:r>
            <a:r>
              <a:rPr lang="en-GB" sz="2000" dirty="0">
                <a:latin typeface="+mn-lt"/>
              </a:rPr>
              <a:t>IS: urban GHG measurements good practices document, GAW Report 275, 2022 </a:t>
            </a:r>
          </a:p>
          <a:p>
            <a:pPr marL="285750" indent="-285750">
              <a:buFont typeface="Arial" panose="020B0604020202020204" pitchFamily="34" charset="0"/>
              <a:buChar char="•"/>
            </a:pPr>
            <a:r>
              <a:rPr lang="en-US" sz="2000" dirty="0"/>
              <a:t>2022 Scientific Assessment of Ozone Depletion </a:t>
            </a:r>
          </a:p>
          <a:p>
            <a:pPr marL="285750" indent="-285750">
              <a:buFont typeface="Arial" panose="020B0604020202020204" pitchFamily="34" charset="0"/>
              <a:buChar char="•"/>
            </a:pPr>
            <a:r>
              <a:rPr lang="en-GB" sz="2000" dirty="0"/>
              <a:t>IG</a:t>
            </a:r>
            <a:r>
              <a:rPr lang="en-GB" sz="2000" baseline="30000" dirty="0"/>
              <a:t>3</a:t>
            </a:r>
            <a:r>
              <a:rPr lang="en-GB" sz="2000" dirty="0"/>
              <a:t>Is works on national guidelines</a:t>
            </a:r>
          </a:p>
          <a:p>
            <a:pPr marL="285750" indent="-285750">
              <a:buFont typeface="Arial" panose="020B0604020202020204" pitchFamily="34" charset="0"/>
              <a:buChar char="•"/>
            </a:pPr>
            <a:r>
              <a:rPr lang="en-GB" sz="2000" dirty="0"/>
              <a:t>GESAMP’s Working Group 38 workshop</a:t>
            </a:r>
            <a:r>
              <a:rPr lang="en-US" sz="2000" dirty="0">
                <a:effectLst/>
                <a:latin typeface="Arial" panose="020B0604020202020204" pitchFamily="34" charset="0"/>
              </a:rPr>
              <a:t> </a:t>
            </a:r>
            <a:r>
              <a:rPr lang="en-US" sz="2000" dirty="0">
                <a:effectLst/>
              </a:rPr>
              <a:t>on  the potential </a:t>
            </a:r>
            <a:r>
              <a:rPr lang="en-US" sz="2000" dirty="0"/>
              <a:t>r</a:t>
            </a:r>
            <a:r>
              <a:rPr lang="en-US" sz="2000" dirty="0">
                <a:effectLst/>
              </a:rPr>
              <a:t>ole of atmospheric deposition in driving ocean productivity in the Southwest Indian Ocean</a:t>
            </a:r>
          </a:p>
          <a:p>
            <a:pPr marL="285750" indent="-285750">
              <a:buFont typeface="Arial" panose="020B0604020202020204" pitchFamily="34" charset="0"/>
              <a:buChar char="•"/>
            </a:pPr>
            <a:r>
              <a:rPr lang="en-US" sz="2000" dirty="0">
                <a:latin typeface="+mn-lt"/>
                <a:cs typeface="Segoe UI" panose="020B0502040204020203" pitchFamily="34" charset="0"/>
              </a:rPr>
              <a:t>The IG</a:t>
            </a:r>
            <a:r>
              <a:rPr lang="en-US" sz="2000" baseline="30000" dirty="0">
                <a:latin typeface="+mn-lt"/>
                <a:cs typeface="Segoe UI" panose="020B0502040204020203" pitchFamily="34" charset="0"/>
              </a:rPr>
              <a:t>3</a:t>
            </a:r>
            <a:r>
              <a:rPr lang="en-US" sz="2000" dirty="0">
                <a:latin typeface="+mn-lt"/>
                <a:cs typeface="Segoe UI" panose="020B0502040204020203" pitchFamily="34" charset="0"/>
              </a:rPr>
              <a:t>IS Stakeholder consultations and User Summit – Feb. 2023</a:t>
            </a:r>
          </a:p>
          <a:p>
            <a:pPr marL="285750" indent="-285750">
              <a:buFont typeface="Arial" panose="020B0604020202020204" pitchFamily="34" charset="0"/>
              <a:buChar char="•"/>
            </a:pPr>
            <a:r>
              <a:rPr lang="en-US" sz="2000" dirty="0">
                <a:effectLst/>
                <a:cs typeface="Segoe UI" panose="020B0502040204020203" pitchFamily="34" charset="0"/>
              </a:rPr>
              <a:t>2023 </a:t>
            </a:r>
            <a:r>
              <a:rPr lang="en-GB" sz="2000" dirty="0"/>
              <a:t>BAMS article on the value of Global Atmospheric Composition </a:t>
            </a:r>
          </a:p>
          <a:p>
            <a:pPr marL="285750" indent="-285750">
              <a:buFont typeface="Arial" panose="020B0604020202020204" pitchFamily="34" charset="0"/>
              <a:buChar char="•"/>
            </a:pPr>
            <a:r>
              <a:rPr lang="en-GB" sz="2000" dirty="0"/>
              <a:t>Observations</a:t>
            </a:r>
            <a:endParaRPr lang="en-US" sz="2000" dirty="0">
              <a:effectLst/>
              <a:latin typeface="Arial" panose="020B0604020202020204" pitchFamily="34" charset="0"/>
            </a:endParaRPr>
          </a:p>
          <a:p>
            <a:pPr marL="285750" indent="-285750">
              <a:buFont typeface="Arial" panose="020B0604020202020204" pitchFamily="34" charset="0"/>
              <a:buChar char="•"/>
            </a:pPr>
            <a:r>
              <a:rPr lang="en-US" sz="2000" dirty="0"/>
              <a:t>WMO Greenhouse Gas Monitoring Infrastructure (GGMI)</a:t>
            </a:r>
          </a:p>
          <a:p>
            <a:pPr marL="285750" indent="-285750">
              <a:buFont typeface="Arial" panose="020B0604020202020204" pitchFamily="34" charset="0"/>
              <a:buChar char="•"/>
            </a:pPr>
            <a:r>
              <a:rPr lang="en-GB" sz="2000" dirty="0">
                <a:latin typeface="+mn-lt"/>
              </a:rPr>
              <a:t>IG</a:t>
            </a:r>
            <a:r>
              <a:rPr lang="en-GB" sz="2000" baseline="30000" dirty="0">
                <a:latin typeface="+mn-lt"/>
              </a:rPr>
              <a:t>3</a:t>
            </a:r>
            <a:r>
              <a:rPr lang="en-GB" sz="2000" dirty="0">
                <a:latin typeface="+mn-lt"/>
              </a:rPr>
              <a:t>IS and SAG on GHG supporting GGMI</a:t>
            </a:r>
          </a:p>
          <a:p>
            <a:endParaRPr lang="en-GB" sz="2000" dirty="0">
              <a:latin typeface="+mn-lt"/>
            </a:endParaRPr>
          </a:p>
          <a:p>
            <a:endParaRPr lang="en-GB" sz="2000" dirty="0">
              <a:latin typeface="+mn-lt"/>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800" dirty="0">
              <a:latin typeface="+mn-lt"/>
            </a:endParaRPr>
          </a:p>
        </p:txBody>
      </p:sp>
      <p:pic>
        <p:nvPicPr>
          <p:cNvPr id="5" name="Grafik 25">
            <a:extLst>
              <a:ext uri="{FF2B5EF4-FFF2-40B4-BE49-F238E27FC236}">
                <a16:creationId xmlns:a16="http://schemas.microsoft.com/office/drawing/2014/main" id="{64E6DE40-073F-2F60-93DB-F361F8D54C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41527" y="81090"/>
            <a:ext cx="2295721" cy="32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27">
            <a:extLst>
              <a:ext uri="{FF2B5EF4-FFF2-40B4-BE49-F238E27FC236}">
                <a16:creationId xmlns:a16="http://schemas.microsoft.com/office/drawing/2014/main" id="{90CA441F-115C-C25A-7AAB-951CF25246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8136" y="819205"/>
            <a:ext cx="2290455" cy="32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AE98DB7-F10D-9701-4B49-16B24F7085FB}"/>
              </a:ext>
            </a:extLst>
          </p:cNvPr>
          <p:cNvPicPr>
            <a:picLocks noChangeAspect="1"/>
          </p:cNvPicPr>
          <p:nvPr/>
        </p:nvPicPr>
        <p:blipFill>
          <a:blip r:embed="rId5"/>
          <a:stretch>
            <a:fillRect/>
          </a:stretch>
        </p:blipFill>
        <p:spPr>
          <a:xfrm>
            <a:off x="9629734" y="1741021"/>
            <a:ext cx="2495550" cy="3228975"/>
          </a:xfrm>
          <a:prstGeom prst="rect">
            <a:avLst/>
          </a:prstGeom>
        </p:spPr>
      </p:pic>
      <p:pic>
        <p:nvPicPr>
          <p:cNvPr id="4" name="Picture 3">
            <a:extLst>
              <a:ext uri="{FF2B5EF4-FFF2-40B4-BE49-F238E27FC236}">
                <a16:creationId xmlns:a16="http://schemas.microsoft.com/office/drawing/2014/main" id="{D63A4D17-9845-D807-0CD0-C7924E7BDD9E}"/>
              </a:ext>
            </a:extLst>
          </p:cNvPr>
          <p:cNvPicPr>
            <a:picLocks noChangeAspect="1"/>
          </p:cNvPicPr>
          <p:nvPr/>
        </p:nvPicPr>
        <p:blipFill>
          <a:blip r:embed="rId6"/>
          <a:stretch>
            <a:fillRect/>
          </a:stretch>
        </p:blipFill>
        <p:spPr>
          <a:xfrm>
            <a:off x="9640779" y="2326493"/>
            <a:ext cx="2424325" cy="3429000"/>
          </a:xfrm>
          <a:prstGeom prst="rect">
            <a:avLst/>
          </a:prstGeom>
        </p:spPr>
      </p:pic>
      <p:pic>
        <p:nvPicPr>
          <p:cNvPr id="6" name="Picture 5">
            <a:extLst>
              <a:ext uri="{FF2B5EF4-FFF2-40B4-BE49-F238E27FC236}">
                <a16:creationId xmlns:a16="http://schemas.microsoft.com/office/drawing/2014/main" id="{2AE6FEC7-223D-59D0-5036-71A04CA54590}"/>
              </a:ext>
            </a:extLst>
          </p:cNvPr>
          <p:cNvPicPr>
            <a:picLocks noChangeAspect="1"/>
          </p:cNvPicPr>
          <p:nvPr/>
        </p:nvPicPr>
        <p:blipFill rotWithShape="1">
          <a:blip r:embed="rId7"/>
          <a:srcRect l="18350" t="3235" r="16917" b="8220"/>
          <a:stretch/>
        </p:blipFill>
        <p:spPr>
          <a:xfrm>
            <a:off x="8716297" y="4208487"/>
            <a:ext cx="3148058" cy="2422128"/>
          </a:xfrm>
          <a:prstGeom prst="rect">
            <a:avLst/>
          </a:prstGeom>
        </p:spPr>
      </p:pic>
      <p:pic>
        <p:nvPicPr>
          <p:cNvPr id="2" name="Picture 1">
            <a:extLst>
              <a:ext uri="{FF2B5EF4-FFF2-40B4-BE49-F238E27FC236}">
                <a16:creationId xmlns:a16="http://schemas.microsoft.com/office/drawing/2014/main" id="{EC0EF6D5-FE6F-3B7A-F9E6-039B7CB6FB06}"/>
              </a:ext>
            </a:extLst>
          </p:cNvPr>
          <p:cNvPicPr>
            <a:picLocks noChangeAspect="1"/>
          </p:cNvPicPr>
          <p:nvPr/>
        </p:nvPicPr>
        <p:blipFill>
          <a:blip r:embed="rId8"/>
          <a:stretch>
            <a:fillRect/>
          </a:stretch>
        </p:blipFill>
        <p:spPr>
          <a:xfrm>
            <a:off x="9102004" y="5301848"/>
            <a:ext cx="2010186" cy="2653445"/>
          </a:xfrm>
          <a:prstGeom prst="rect">
            <a:avLst/>
          </a:prstGeom>
        </p:spPr>
      </p:pic>
    </p:spTree>
    <p:extLst>
      <p:ext uri="{BB962C8B-B14F-4D97-AF65-F5344CB8AC3E}">
        <p14:creationId xmlns:p14="http://schemas.microsoft.com/office/powerpoint/2010/main" val="153444803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6E598E-272B-4D43-915F-D34B58725140}"/>
              </a:ext>
            </a:extLst>
          </p:cNvPr>
          <p:cNvSpPr/>
          <p:nvPr/>
        </p:nvSpPr>
        <p:spPr>
          <a:xfrm>
            <a:off x="609600" y="274638"/>
            <a:ext cx="10972800" cy="1143000"/>
          </a:xfrm>
          <a:prstGeom prst="rect">
            <a:avLst/>
          </a:prstGeom>
        </p:spPr>
        <p:txBody>
          <a:bodyPr vert="horz" lIns="91440" tIns="45720" rIns="91440" bIns="45720" rtlCol="0" anchor="ctr">
            <a:normAutofit/>
          </a:bodyPr>
          <a:lstStyle/>
          <a:p>
            <a:pPr marL="0" marR="0" lvl="0" indent="0" algn="ctr" fontAlgn="auto">
              <a:spcBef>
                <a:spcPct val="0"/>
              </a:spcBef>
              <a:spcAft>
                <a:spcPts val="600"/>
              </a:spcAft>
              <a:buClrTx/>
              <a:buSzTx/>
              <a:tabLst/>
              <a:defRPr/>
            </a:pPr>
            <a:r>
              <a:rPr kumimoji="0" lang="en-US" sz="4400" b="1" i="0" u="none" strike="noStrike" kern="1200" cap="none" spc="0" normalizeH="0" baseline="0" noProof="0" dirty="0">
                <a:ln>
                  <a:noFill/>
                </a:ln>
                <a:solidFill>
                  <a:srgbClr val="0070C0"/>
                </a:solidFill>
                <a:effectLst/>
                <a:uLnTx/>
                <a:uFillTx/>
                <a:latin typeface="+mj-lt"/>
                <a:ea typeface="+mj-ea"/>
                <a:cs typeface="+mj-cs"/>
              </a:rPr>
              <a:t>GGMI: WMO Executive Council 75, June 2022:</a:t>
            </a:r>
            <a:endParaRPr kumimoji="0" lang="en-US" sz="4400" b="1" i="1"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609600" y="1600201"/>
            <a:ext cx="10972800" cy="4525963"/>
          </a:xfrm>
          <a:prstGeom prst="rect">
            <a:avLst/>
          </a:prstGeom>
        </p:spPr>
        <p:txBody>
          <a:bodyPr vert="horz" lIns="91440" tIns="45720" rIns="91440" bIns="45720" rtlCol="0">
            <a:normAutofit/>
          </a:bodyPr>
          <a:lstStyle/>
          <a:p>
            <a:pPr marL="0" marR="0" lvl="0" indent="0" fontAlgn="auto">
              <a:lnSpc>
                <a:spcPct val="90000"/>
              </a:lnSpc>
              <a:spcBef>
                <a:spcPct val="20000"/>
              </a:spcBef>
              <a:spcAft>
                <a:spcPts val="0"/>
              </a:spcAft>
              <a:buClrTx/>
              <a:buSzTx/>
              <a:buFont typeface="Arial"/>
              <a:buNone/>
              <a:tabLst/>
              <a:defRPr/>
            </a:pPr>
            <a:r>
              <a:rPr kumimoji="0" lang="en-US" sz="2200" b="0" i="0" u="none" strike="noStrike" cap="none" spc="0" normalizeH="0" baseline="0" noProof="0" dirty="0">
                <a:ln>
                  <a:noFill/>
                </a:ln>
                <a:effectLst/>
                <a:uLnTx/>
                <a:uFillTx/>
              </a:rPr>
              <a:t>Decided to form a joint Study Group between INFCOM, SERCOM and the Research Board, with appropriate involvement of external stakeholders, to undertake the following tasks:</a:t>
            </a:r>
          </a:p>
          <a:p>
            <a:pPr marL="0" marR="0" lvl="0" indent="0" fontAlgn="auto">
              <a:lnSpc>
                <a:spcPct val="90000"/>
              </a:lnSpc>
              <a:spcBef>
                <a:spcPct val="20000"/>
              </a:spcBef>
              <a:spcAft>
                <a:spcPts val="0"/>
              </a:spcAft>
              <a:buClrTx/>
              <a:buSzTx/>
              <a:buFont typeface="Arial"/>
              <a:buNone/>
              <a:tabLst/>
              <a:defRPr/>
            </a:pPr>
            <a:endParaRPr kumimoji="0" lang="en-US" sz="2200" b="0" i="1" u="none" strike="noStrike" cap="none" spc="0" normalizeH="0" baseline="0" noProof="0" dirty="0">
              <a:ln>
                <a:noFill/>
              </a:ln>
              <a:effectLst/>
              <a:uLnTx/>
              <a:uFillTx/>
            </a:endParaRPr>
          </a:p>
          <a:p>
            <a:pPr marL="0" marR="0" lvl="0" indent="0" fontAlgn="auto">
              <a:lnSpc>
                <a:spcPct val="90000"/>
              </a:lnSpc>
              <a:spcBef>
                <a:spcPct val="20000"/>
              </a:spcBef>
              <a:spcAft>
                <a:spcPts val="0"/>
              </a:spcAft>
              <a:buClrTx/>
              <a:buSzTx/>
              <a:buFont typeface="Arial"/>
              <a:buNone/>
              <a:tabLst/>
              <a:defRPr/>
            </a:pPr>
            <a:r>
              <a:rPr kumimoji="0" lang="en-US" sz="2200" b="0" i="1" u="none" strike="noStrike" cap="none" spc="0" normalizeH="0" baseline="0" noProof="0" dirty="0">
                <a:ln>
                  <a:noFill/>
                </a:ln>
                <a:effectLst/>
                <a:uLnTx/>
                <a:uFillTx/>
              </a:rPr>
              <a:t>(1)	To develop the concept, including identifying the future vision for WMO-coordinated GHG-related activities, its outputs and expected contributions from and benefits for Members, leveraging synergies with existing frameworks such as the Global Atmosphere Watch (GAW) and the Integrated Global Greenhouse Gas Information System (IG</a:t>
            </a:r>
            <a:r>
              <a:rPr kumimoji="0" lang="en-US" sz="2200" b="0" i="1" u="none" strike="noStrike" cap="none" spc="0" normalizeH="0" baseline="30000" noProof="0" dirty="0">
                <a:ln>
                  <a:noFill/>
                </a:ln>
                <a:effectLst/>
                <a:uLnTx/>
                <a:uFillTx/>
              </a:rPr>
              <a:t>3</a:t>
            </a:r>
            <a:r>
              <a:rPr kumimoji="0" lang="en-US" sz="2200" b="0" i="1" u="none" strike="noStrike" cap="none" spc="0" normalizeH="0" baseline="0" noProof="0" dirty="0">
                <a:ln>
                  <a:noFill/>
                </a:ln>
                <a:effectLst/>
                <a:uLnTx/>
                <a:uFillTx/>
              </a:rPr>
              <a:t>IS);</a:t>
            </a:r>
          </a:p>
          <a:p>
            <a:pPr marL="0" marR="0" lvl="0" indent="0" fontAlgn="auto">
              <a:lnSpc>
                <a:spcPct val="90000"/>
              </a:lnSpc>
              <a:spcBef>
                <a:spcPct val="20000"/>
              </a:spcBef>
              <a:spcAft>
                <a:spcPts val="0"/>
              </a:spcAft>
              <a:buClrTx/>
              <a:buSzTx/>
              <a:buFont typeface="Arial"/>
              <a:buNone/>
              <a:tabLst/>
              <a:defRPr/>
            </a:pPr>
            <a:endParaRPr kumimoji="0" lang="en-US" sz="2200" b="0" i="1" u="none" strike="noStrike" cap="none" spc="0" normalizeH="0" baseline="0" noProof="0" dirty="0">
              <a:ln>
                <a:noFill/>
              </a:ln>
              <a:effectLst/>
              <a:uLnTx/>
              <a:uFillTx/>
            </a:endParaRPr>
          </a:p>
          <a:p>
            <a:pPr marL="0" marR="0" lvl="0" indent="0" fontAlgn="auto">
              <a:lnSpc>
                <a:spcPct val="90000"/>
              </a:lnSpc>
              <a:spcBef>
                <a:spcPct val="20000"/>
              </a:spcBef>
              <a:spcAft>
                <a:spcPts val="0"/>
              </a:spcAft>
              <a:buClrTx/>
              <a:buSzTx/>
              <a:buFont typeface="Arial"/>
              <a:buNone/>
              <a:tabLst/>
              <a:defRPr/>
            </a:pPr>
            <a:r>
              <a:rPr kumimoji="0" lang="en-US" sz="2200" b="0" i="1" u="none" strike="noStrike" cap="none" spc="0" normalizeH="0" baseline="0" noProof="0" dirty="0">
                <a:ln>
                  <a:noFill/>
                </a:ln>
                <a:effectLst/>
                <a:uLnTx/>
                <a:uFillTx/>
              </a:rPr>
              <a:t>(2)	To submit a final proposal of the concept for its architecture with identified key gaps between Members’ operational needs and existing relevant WMO activities to the 19</a:t>
            </a:r>
            <a:r>
              <a:rPr kumimoji="0" lang="en-US" sz="2200" b="0" i="1" u="none" strike="noStrike" cap="none" spc="0" normalizeH="0" baseline="30000" noProof="0" dirty="0">
                <a:ln>
                  <a:noFill/>
                </a:ln>
                <a:effectLst/>
                <a:uLnTx/>
                <a:uFillTx/>
              </a:rPr>
              <a:t>th</a:t>
            </a:r>
            <a:r>
              <a:rPr kumimoji="0" lang="en-US" sz="2200" b="0" i="1" u="none" strike="noStrike" cap="none" spc="0" normalizeH="0" baseline="0" noProof="0" dirty="0">
                <a:ln>
                  <a:noFill/>
                </a:ln>
                <a:effectLst/>
                <a:uLnTx/>
                <a:uFillTx/>
              </a:rPr>
              <a:t> World Meteorological Congress in 2023;</a:t>
            </a:r>
          </a:p>
        </p:txBody>
      </p:sp>
    </p:spTree>
    <p:extLst>
      <p:ext uri="{BB962C8B-B14F-4D97-AF65-F5344CB8AC3E}">
        <p14:creationId xmlns:p14="http://schemas.microsoft.com/office/powerpoint/2010/main" val="287675829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6E598E-272B-4D43-915F-D34B58725140}"/>
              </a:ext>
            </a:extLst>
          </p:cNvPr>
          <p:cNvSpPr/>
          <p:nvPr/>
        </p:nvSpPr>
        <p:spPr>
          <a:xfrm>
            <a:off x="609600" y="274638"/>
            <a:ext cx="10972800" cy="1143000"/>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700" b="1" i="0" u="none" strike="noStrike" kern="1200" cap="none" spc="0" normalizeH="0" baseline="0" noProof="0" dirty="0">
                <a:ln>
                  <a:noFill/>
                </a:ln>
                <a:solidFill>
                  <a:srgbClr val="0070C0"/>
                </a:solidFill>
                <a:effectLst/>
                <a:uLnTx/>
                <a:uFillTx/>
                <a:latin typeface="+mj-lt"/>
                <a:ea typeface="+mj-ea"/>
                <a:cs typeface="+mj-cs"/>
              </a:rPr>
              <a:t>GHG Monitoring Infrastructure: elements</a:t>
            </a:r>
            <a:endParaRPr kumimoji="0" lang="en-US" sz="3700" b="1" i="1"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609600" y="1600201"/>
            <a:ext cx="10972800" cy="4525963"/>
          </a:xfrm>
          <a:prstGeom prst="rect">
            <a:avLst/>
          </a:prstGeom>
        </p:spPr>
        <p:txBody>
          <a:bodyPr vert="horz" lIns="91440" tIns="45720" rIns="91440" bIns="45720" rtlCol="0">
            <a:normAutofit/>
          </a:bodyPr>
          <a:lstStyle/>
          <a:p>
            <a:pPr marL="0" marR="0" lvl="0" indent="0" fontAlgn="auto">
              <a:lnSpc>
                <a:spcPct val="90000"/>
              </a:lnSpc>
              <a:spcBef>
                <a:spcPct val="20000"/>
              </a:spcBef>
              <a:spcAft>
                <a:spcPts val="0"/>
              </a:spcAft>
              <a:buClrTx/>
              <a:buSzTx/>
              <a:buFont typeface="Arial"/>
              <a:buNone/>
              <a:tabLst/>
              <a:defRPr/>
            </a:pPr>
            <a:endParaRPr kumimoji="0" lang="en-US" sz="2700" b="0" i="1" u="none" strike="noStrike" cap="none" spc="0" normalizeH="0" baseline="0" noProof="0" dirty="0">
              <a:ln>
                <a:noFill/>
              </a:ln>
              <a:effectLst/>
              <a:uLnTx/>
              <a:uFillTx/>
            </a:endParaRPr>
          </a:p>
        </p:txBody>
      </p:sp>
      <p:sp>
        <p:nvSpPr>
          <p:cNvPr id="2" name="Rectangle 1">
            <a:extLst>
              <a:ext uri="{FF2B5EF4-FFF2-40B4-BE49-F238E27FC236}">
                <a16:creationId xmlns:a16="http://schemas.microsoft.com/office/drawing/2014/main" id="{FEF897F8-1320-4AE6-9A9B-BEBB6094A8E8}"/>
              </a:ext>
            </a:extLst>
          </p:cNvPr>
          <p:cNvSpPr/>
          <p:nvPr/>
        </p:nvSpPr>
        <p:spPr>
          <a:xfrm>
            <a:off x="721360" y="1324850"/>
            <a:ext cx="11054080" cy="5170646"/>
          </a:xfrm>
          <a:prstGeom prst="rect">
            <a:avLst/>
          </a:prstGeom>
        </p:spPr>
        <p:txBody>
          <a:bodyPr wrap="square">
            <a:spAutoFit/>
          </a:bodyPr>
          <a:lstStyle/>
          <a:p>
            <a:r>
              <a:rPr lang="en-US" sz="2400" dirty="0"/>
              <a:t>In its initial configuration, the GGMI would consist of four main components:</a:t>
            </a:r>
          </a:p>
          <a:p>
            <a:r>
              <a:rPr lang="en-US" sz="2400" dirty="0"/>
              <a:t>(1)	</a:t>
            </a:r>
            <a:r>
              <a:rPr lang="en-US" sz="2400" b="1" dirty="0"/>
              <a:t>A comprehensive sustained, global set of surface-based and satellite-based observations</a:t>
            </a:r>
            <a:r>
              <a:rPr lang="en-US" sz="2400" dirty="0"/>
              <a:t>, with an associated data management system of	CO</a:t>
            </a:r>
            <a:r>
              <a:rPr lang="en-US" sz="2400" baseline="-25000" dirty="0"/>
              <a:t>2</a:t>
            </a:r>
            <a:r>
              <a:rPr lang="en-US" sz="2400" dirty="0"/>
              <a:t>, CH</a:t>
            </a:r>
            <a:r>
              <a:rPr lang="en-US" sz="2400" baseline="-25000" dirty="0"/>
              <a:t>4</a:t>
            </a:r>
            <a:r>
              <a:rPr lang="en-US" sz="2400" dirty="0"/>
              <a:t> and N</a:t>
            </a:r>
            <a:r>
              <a:rPr lang="en-US" sz="2400" baseline="-25000" dirty="0"/>
              <a:t>2</a:t>
            </a:r>
            <a:r>
              <a:rPr lang="en-US" sz="2400" dirty="0"/>
              <a:t>O concentrations, total column amounts,  partial column amounts, vertical profiles, fluxes and supporting meteorological, oceanic, and terrestrial variables. These observations should be internationally exchanged as rapidly as possible, pending capabilities and agreements with the system operators;</a:t>
            </a:r>
          </a:p>
          <a:p>
            <a:r>
              <a:rPr lang="en-US" sz="2400" dirty="0"/>
              <a:t>(2)	</a:t>
            </a:r>
            <a:r>
              <a:rPr lang="en-US" sz="2400" b="1" dirty="0"/>
              <a:t>Prior estimates </a:t>
            </a:r>
            <a:r>
              <a:rPr lang="en-US" sz="2400" dirty="0"/>
              <a:t>of the GHG emissions based on activity data and process-based models;</a:t>
            </a:r>
          </a:p>
          <a:p>
            <a:r>
              <a:rPr lang="en-US" sz="2400" dirty="0"/>
              <a:t>(3)	A set of global </a:t>
            </a:r>
            <a:r>
              <a:rPr lang="en-US" sz="2400" b="1" dirty="0"/>
              <a:t>high-resolution Earth System models </a:t>
            </a:r>
            <a:r>
              <a:rPr lang="en-US" sz="2400" dirty="0"/>
              <a:t>representing GHG cycles;</a:t>
            </a:r>
          </a:p>
          <a:p>
            <a:r>
              <a:rPr lang="en-US" sz="2400" dirty="0"/>
              <a:t>(4)	</a:t>
            </a:r>
            <a:r>
              <a:rPr lang="en-US" sz="2400" b="1" dirty="0"/>
              <a:t>Data assimilation systems</a:t>
            </a:r>
            <a:r>
              <a:rPr lang="en-US" sz="2400" dirty="0"/>
              <a:t>, associated with the models in component 3, that optimally combine the observations (component 1) and prior estimates (component 2) with model calculations to generate optimal estimates of concentrations and fluxes.</a:t>
            </a:r>
          </a:p>
          <a:p>
            <a:endParaRPr lang="en-US" dirty="0"/>
          </a:p>
        </p:txBody>
      </p:sp>
    </p:spTree>
    <p:extLst>
      <p:ext uri="{BB962C8B-B14F-4D97-AF65-F5344CB8AC3E}">
        <p14:creationId xmlns:p14="http://schemas.microsoft.com/office/powerpoint/2010/main" val="41480140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6E598E-272B-4D43-915F-D34B58725140}"/>
              </a:ext>
            </a:extLst>
          </p:cNvPr>
          <p:cNvSpPr/>
          <p:nvPr/>
        </p:nvSpPr>
        <p:spPr>
          <a:xfrm>
            <a:off x="609600" y="254318"/>
            <a:ext cx="10972800" cy="1143000"/>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700" b="1" i="0" u="none" strike="noStrike" kern="1200" cap="none" spc="0" normalizeH="0" baseline="0" noProof="0" dirty="0">
                <a:ln>
                  <a:noFill/>
                </a:ln>
                <a:solidFill>
                  <a:srgbClr val="0070C0"/>
                </a:solidFill>
                <a:effectLst/>
                <a:uLnTx/>
                <a:uFillTx/>
                <a:latin typeface="+mj-lt"/>
                <a:ea typeface="+mj-ea"/>
                <a:cs typeface="+mj-cs"/>
              </a:rPr>
              <a:t>GHG Monitoring Infrastructure: outputs </a:t>
            </a:r>
            <a:endParaRPr kumimoji="0" lang="en-US" sz="3700" b="1" i="1"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609600" y="1600201"/>
            <a:ext cx="10972800" cy="4525963"/>
          </a:xfrm>
          <a:prstGeom prst="rect">
            <a:avLst/>
          </a:prstGeom>
        </p:spPr>
        <p:txBody>
          <a:bodyPr vert="horz" lIns="91440" tIns="45720" rIns="91440" bIns="45720" rtlCol="0">
            <a:normAutofit/>
          </a:bodyPr>
          <a:lstStyle/>
          <a:p>
            <a:pPr marL="0" marR="0" lvl="0" indent="0" fontAlgn="auto">
              <a:lnSpc>
                <a:spcPct val="90000"/>
              </a:lnSpc>
              <a:spcBef>
                <a:spcPct val="20000"/>
              </a:spcBef>
              <a:spcAft>
                <a:spcPts val="0"/>
              </a:spcAft>
              <a:buClrTx/>
              <a:buSzTx/>
              <a:buFont typeface="Arial"/>
              <a:buNone/>
              <a:tabLst/>
              <a:defRPr/>
            </a:pPr>
            <a:endParaRPr kumimoji="0" lang="en-US" sz="2700" b="0" i="1" u="none" strike="noStrike" cap="none" spc="0" normalizeH="0" baseline="0" noProof="0" dirty="0">
              <a:ln>
                <a:noFill/>
              </a:ln>
              <a:effectLst/>
              <a:uLnTx/>
              <a:uFillTx/>
            </a:endParaRPr>
          </a:p>
        </p:txBody>
      </p:sp>
      <p:sp>
        <p:nvSpPr>
          <p:cNvPr id="3" name="TextBox 2">
            <a:extLst>
              <a:ext uri="{FF2B5EF4-FFF2-40B4-BE49-F238E27FC236}">
                <a16:creationId xmlns:a16="http://schemas.microsoft.com/office/drawing/2014/main" id="{38D74F4B-0E80-4BD5-98A7-ABA4EE79E919}"/>
              </a:ext>
            </a:extLst>
          </p:cNvPr>
          <p:cNvSpPr txBox="1"/>
          <p:nvPr/>
        </p:nvSpPr>
        <p:spPr>
          <a:xfrm>
            <a:off x="1137920" y="1519238"/>
            <a:ext cx="9916160" cy="4385816"/>
          </a:xfrm>
          <a:prstGeom prst="rect">
            <a:avLst/>
          </a:prstGeom>
          <a:noFill/>
        </p:spPr>
        <p:txBody>
          <a:bodyPr wrap="square" rtlCol="0">
            <a:spAutoFit/>
          </a:bodyPr>
          <a:lstStyle/>
          <a:p>
            <a:pPr>
              <a:spcAft>
                <a:spcPts val="600"/>
              </a:spcAft>
            </a:pPr>
            <a:r>
              <a:rPr lang="en-US" dirty="0"/>
              <a:t>•	</a:t>
            </a:r>
            <a:r>
              <a:rPr lang="en-US" sz="2400" dirty="0"/>
              <a:t>Monthly CO</a:t>
            </a:r>
            <a:r>
              <a:rPr lang="en-US" sz="2400" baseline="-25000" dirty="0"/>
              <a:t>2</a:t>
            </a:r>
            <a:r>
              <a:rPr lang="en-US" sz="2400" dirty="0"/>
              <a:t> net fluxes between the Earth surface and the atmosphere with 1x1 degree horizontal  resolution delivered with a maximum delay of one month </a:t>
            </a:r>
          </a:p>
          <a:p>
            <a:pPr>
              <a:spcAft>
                <a:spcPts val="600"/>
              </a:spcAft>
            </a:pPr>
            <a:r>
              <a:rPr lang="en-US" sz="2400" dirty="0"/>
              <a:t>•	Monthly CH</a:t>
            </a:r>
            <a:r>
              <a:rPr lang="en-US" sz="2400" baseline="-25000" dirty="0"/>
              <a:t>4</a:t>
            </a:r>
            <a:r>
              <a:rPr lang="en-US" sz="2400" dirty="0"/>
              <a:t> net fluxes between the Earth surface and the atmosphere with 1x1 degree horizontal resolution delivered with a maximum delay of one month</a:t>
            </a:r>
          </a:p>
          <a:p>
            <a:pPr>
              <a:spcAft>
                <a:spcPts val="600"/>
              </a:spcAft>
            </a:pPr>
            <a:r>
              <a:rPr lang="en-US" sz="2400" dirty="0"/>
              <a:t>•	3D fields of atmospheric CO</a:t>
            </a:r>
            <a:r>
              <a:rPr lang="en-US" sz="2400" baseline="-25000" dirty="0"/>
              <a:t>2</a:t>
            </a:r>
            <a:r>
              <a:rPr lang="en-US" sz="2400" dirty="0"/>
              <a:t> and CH</a:t>
            </a:r>
            <a:r>
              <a:rPr lang="en-US" sz="2400" baseline="-25000" dirty="0"/>
              <a:t>4</a:t>
            </a:r>
            <a:r>
              <a:rPr lang="en-US" sz="2400" dirty="0"/>
              <a:t> abundance with hourly resolution and the latency to be defined through user requirements and further consultation (tentatively on the order of a few days).</a:t>
            </a:r>
          </a:p>
          <a:p>
            <a:pPr>
              <a:spcAft>
                <a:spcPts val="600"/>
              </a:spcAft>
            </a:pPr>
            <a:r>
              <a:rPr lang="en-US" sz="2400" dirty="0"/>
              <a:t>•	N</a:t>
            </a:r>
            <a:r>
              <a:rPr lang="en-US" sz="2400" baseline="-25000" dirty="0"/>
              <a:t>2</a:t>
            </a:r>
            <a:r>
              <a:rPr lang="en-US" sz="2400" dirty="0"/>
              <a:t>O abundances and net fluxes with resolution and latency still to be defined.</a:t>
            </a:r>
          </a:p>
        </p:txBody>
      </p:sp>
    </p:spTree>
    <p:extLst>
      <p:ext uri="{BB962C8B-B14F-4D97-AF65-F5344CB8AC3E}">
        <p14:creationId xmlns:p14="http://schemas.microsoft.com/office/powerpoint/2010/main" val="257827758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A420-E55F-431E-88B3-057DF781FD6A}"/>
              </a:ext>
            </a:extLst>
          </p:cNvPr>
          <p:cNvSpPr>
            <a:spLocks noGrp="1"/>
          </p:cNvSpPr>
          <p:nvPr>
            <p:ph type="title"/>
          </p:nvPr>
        </p:nvSpPr>
        <p:spPr>
          <a:xfrm>
            <a:off x="172192" y="261018"/>
            <a:ext cx="8334530" cy="1000999"/>
          </a:xfrm>
        </p:spPr>
        <p:txBody>
          <a:bodyPr>
            <a:noAutofit/>
          </a:bodyPr>
          <a:lstStyle/>
          <a:p>
            <a:r>
              <a:rPr lang="en-US" sz="3200" b="1" dirty="0">
                <a:solidFill>
                  <a:srgbClr val="0070C0"/>
                </a:solidFill>
              </a:rPr>
              <a:t>Updates: Support of the health/ecosystems  sector</a:t>
            </a:r>
          </a:p>
        </p:txBody>
      </p:sp>
      <p:sp>
        <p:nvSpPr>
          <p:cNvPr id="3" name="Content Placeholder 2">
            <a:extLst>
              <a:ext uri="{FF2B5EF4-FFF2-40B4-BE49-F238E27FC236}">
                <a16:creationId xmlns:a16="http://schemas.microsoft.com/office/drawing/2014/main" id="{E86A1E68-0343-40C6-AD4C-5B9466D20CAD}"/>
              </a:ext>
            </a:extLst>
          </p:cNvPr>
          <p:cNvSpPr>
            <a:spLocks noGrp="1"/>
          </p:cNvSpPr>
          <p:nvPr>
            <p:ph idx="1"/>
          </p:nvPr>
        </p:nvSpPr>
        <p:spPr>
          <a:xfrm>
            <a:off x="177281" y="1259094"/>
            <a:ext cx="7602495" cy="3270693"/>
          </a:xfrm>
        </p:spPr>
        <p:txBody>
          <a:bodyPr>
            <a:normAutofit fontScale="92500" lnSpcReduction="10000"/>
          </a:bodyPr>
          <a:lstStyle/>
          <a:p>
            <a:endParaRPr lang="en-US" sz="2000" dirty="0"/>
          </a:p>
          <a:p>
            <a:pPr marL="285750" indent="-285750">
              <a:buFont typeface="Arial" panose="020B0604020202020204" pitchFamily="34" charset="0"/>
              <a:buChar char="•"/>
            </a:pPr>
            <a:r>
              <a:rPr lang="en-GB" sz="2200" dirty="0"/>
              <a:t>2022 Air Quality and Climate Bulletin: effects of atmospheric deposition on critical loads for ecosystems (among others) - September</a:t>
            </a:r>
          </a:p>
          <a:p>
            <a:pPr marL="285750" indent="-285750">
              <a:buFont typeface="Arial" panose="020B0604020202020204" pitchFamily="34" charset="0"/>
              <a:buChar char="•"/>
            </a:pPr>
            <a:r>
              <a:rPr lang="en-GB" sz="2200" dirty="0"/>
              <a:t>2023 Sand and Dust Bulletin in preparation – September 2023 </a:t>
            </a:r>
          </a:p>
          <a:p>
            <a:pPr marL="285750" indent="-285750">
              <a:buFont typeface="Arial" panose="020B0604020202020204" pitchFamily="34" charset="0"/>
              <a:buChar char="•"/>
            </a:pPr>
            <a:r>
              <a:rPr lang="en-GB" sz="2200" dirty="0"/>
              <a:t>Measurement-Model Fusion for Global Atmospheric Deposition Initiative </a:t>
            </a:r>
          </a:p>
          <a:p>
            <a:pPr marL="285750" indent="-285750">
              <a:buFont typeface="Arial" panose="020B0604020202020204" pitchFamily="34" charset="0"/>
              <a:buChar char="•"/>
            </a:pPr>
            <a:r>
              <a:rPr lang="en-US" sz="2200" dirty="0"/>
              <a:t>The </a:t>
            </a:r>
            <a:r>
              <a:rPr lang="en-US" sz="2200" i="1" dirty="0" err="1"/>
              <a:t>AiR</a:t>
            </a:r>
            <a:r>
              <a:rPr lang="en-US" sz="2200" i="1" dirty="0"/>
              <a:t> Pollution, Climate Change, Health Effects (ARCH) Working Group</a:t>
            </a:r>
            <a:r>
              <a:rPr lang="en-US" sz="2200" dirty="0"/>
              <a:t> identifies, and addresses knowledge gaps related to air quality and COVID-19 through international collaboration.</a:t>
            </a:r>
            <a:endParaRPr lang="en-GB" sz="2200" dirty="0"/>
          </a:p>
        </p:txBody>
      </p:sp>
      <p:pic>
        <p:nvPicPr>
          <p:cNvPr id="4" name="Grafik 27">
            <a:extLst>
              <a:ext uri="{FF2B5EF4-FFF2-40B4-BE49-F238E27FC236}">
                <a16:creationId xmlns:a16="http://schemas.microsoft.com/office/drawing/2014/main" id="{417C0990-1174-8623-0947-B680592912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9865" y="219668"/>
            <a:ext cx="2671617" cy="377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F344983-7B06-C9C4-306C-9F1F654E32F9}"/>
              </a:ext>
            </a:extLst>
          </p:cNvPr>
          <p:cNvPicPr>
            <a:picLocks noChangeAspect="1"/>
          </p:cNvPicPr>
          <p:nvPr/>
        </p:nvPicPr>
        <p:blipFill>
          <a:blip r:embed="rId4"/>
          <a:stretch>
            <a:fillRect/>
          </a:stretch>
        </p:blipFill>
        <p:spPr>
          <a:xfrm>
            <a:off x="8562340" y="1469606"/>
            <a:ext cx="3139605" cy="4144084"/>
          </a:xfrm>
          <a:prstGeom prst="rect">
            <a:avLst/>
          </a:prstGeom>
        </p:spPr>
      </p:pic>
      <p:pic>
        <p:nvPicPr>
          <p:cNvPr id="7" name="Grafik 23">
            <a:extLst>
              <a:ext uri="{FF2B5EF4-FFF2-40B4-BE49-F238E27FC236}">
                <a16:creationId xmlns:a16="http://schemas.microsoft.com/office/drawing/2014/main" id="{212CBF9B-675F-348A-D378-AE62CBA6C4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12919" y="3101572"/>
            <a:ext cx="2658859" cy="3756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67029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A545-BC4C-4EED-BBB9-7261A302AEF3}"/>
              </a:ext>
            </a:extLst>
          </p:cNvPr>
          <p:cNvSpPr>
            <a:spLocks noGrp="1"/>
          </p:cNvSpPr>
          <p:nvPr>
            <p:ph type="title"/>
          </p:nvPr>
        </p:nvSpPr>
        <p:spPr>
          <a:xfrm>
            <a:off x="711143" y="-99164"/>
            <a:ext cx="5983083" cy="1128068"/>
          </a:xfrm>
        </p:spPr>
        <p:txBody>
          <a:bodyPr vert="horz" lIns="91440" tIns="45720" rIns="91440" bIns="45720" rtlCol="0" anchor="ctr">
            <a:normAutofit/>
          </a:bodyPr>
          <a:lstStyle/>
          <a:p>
            <a:r>
              <a:rPr lang="en-US" sz="3200" b="1" kern="1200" dirty="0">
                <a:solidFill>
                  <a:srgbClr val="0070C0"/>
                </a:solidFill>
                <a:latin typeface="+mj-lt"/>
                <a:ea typeface="+mj-ea"/>
                <a:cs typeface="+mj-cs"/>
              </a:rPr>
              <a:t>Update: Urban sector </a:t>
            </a:r>
          </a:p>
        </p:txBody>
      </p:sp>
      <p:sp>
        <p:nvSpPr>
          <p:cNvPr id="3" name="Content Placeholder 2">
            <a:extLst>
              <a:ext uri="{FF2B5EF4-FFF2-40B4-BE49-F238E27FC236}">
                <a16:creationId xmlns:a16="http://schemas.microsoft.com/office/drawing/2014/main" id="{EB74C762-F92A-4C39-AF0D-E6C346C57CFF}"/>
              </a:ext>
            </a:extLst>
          </p:cNvPr>
          <p:cNvSpPr>
            <a:spLocks noGrp="1"/>
          </p:cNvSpPr>
          <p:nvPr>
            <p:ph sz="half" idx="1"/>
          </p:nvPr>
        </p:nvSpPr>
        <p:spPr>
          <a:xfrm>
            <a:off x="366631" y="1980548"/>
            <a:ext cx="6847311" cy="3979585"/>
          </a:xfrm>
        </p:spPr>
        <p:txBody>
          <a:bodyPr vert="horz" lIns="91440" tIns="45720" rIns="91440" bIns="45720" rtlCol="0" anchor="ctr">
            <a:noAutofit/>
          </a:bodyPr>
          <a:lstStyle/>
          <a:p>
            <a:r>
              <a:rPr lang="en-US" sz="1800" b="1" dirty="0"/>
              <a:t>Urban Workshop 13-15 June 2022</a:t>
            </a:r>
          </a:p>
          <a:p>
            <a:pPr lvl="1"/>
            <a:r>
              <a:rPr lang="en-US" sz="1800" dirty="0">
                <a:latin typeface="+mj-lt"/>
              </a:rPr>
              <a:t>Brought together diverse groups working on the WMO urban agenda</a:t>
            </a:r>
          </a:p>
          <a:p>
            <a:pPr lvl="1"/>
            <a:r>
              <a:rPr lang="en-US" sz="1800" dirty="0">
                <a:latin typeface="+mj-lt"/>
              </a:rPr>
              <a:t>Took stock of the existing activities</a:t>
            </a:r>
          </a:p>
          <a:p>
            <a:pPr lvl="1"/>
            <a:r>
              <a:rPr lang="en-US" sz="1800" dirty="0">
                <a:latin typeface="+mj-lt"/>
              </a:rPr>
              <a:t>Developed recommendations for improved coordination on urban-related activities</a:t>
            </a:r>
          </a:p>
          <a:p>
            <a:pPr marL="457200" lvl="1" indent="0">
              <a:buNone/>
            </a:pPr>
            <a:endParaRPr lang="en-US" sz="1600" dirty="0"/>
          </a:p>
          <a:p>
            <a:r>
              <a:rPr lang="en-US" sz="1800" b="1" dirty="0"/>
              <a:t>Launch of 3 documents at the Urban Workshop</a:t>
            </a:r>
          </a:p>
          <a:p>
            <a:pPr lvl="1"/>
            <a:r>
              <a:rPr lang="en-US" sz="1800" dirty="0"/>
              <a:t>IG</a:t>
            </a:r>
            <a:r>
              <a:rPr lang="en-US" sz="1800" baseline="30000" dirty="0"/>
              <a:t>3</a:t>
            </a:r>
            <a:r>
              <a:rPr lang="en-US" sz="1800" dirty="0"/>
              <a:t>IS Urban Greenhouse Gas Emission Observations and Modelling Good Practices -  June</a:t>
            </a:r>
          </a:p>
          <a:p>
            <a:pPr lvl="1"/>
            <a:r>
              <a:rPr lang="en-US" sz="1800" dirty="0"/>
              <a:t>Guidance to Measuring, Modelling, and Monitoring the Canopy Layer Urban Heat Island (led by GURME) on 20 May</a:t>
            </a:r>
          </a:p>
          <a:p>
            <a:pPr lvl="1"/>
            <a:r>
              <a:rPr lang="en-US" sz="1800" dirty="0"/>
              <a:t>Good Practices on High-Resolution Modelling for Integrated Urban Services (by Study Group on Integrated Urban Services) on 24 May</a:t>
            </a:r>
          </a:p>
          <a:p>
            <a:pPr marL="457200" lvl="1" indent="0">
              <a:buNone/>
            </a:pPr>
            <a:endParaRPr lang="en-US" sz="1800" dirty="0"/>
          </a:p>
          <a:p>
            <a:pPr lvl="1">
              <a:buFont typeface="Arial" panose="020B0604020202020204" pitchFamily="34" charset="0"/>
              <a:buChar char="•"/>
            </a:pPr>
            <a:r>
              <a:rPr lang="en-US" sz="1800" b="1" dirty="0"/>
              <a:t>2022 review of the WMO/GAW Low-cost sensor assessment report</a:t>
            </a:r>
          </a:p>
          <a:p>
            <a:pPr marL="457200" lvl="1" indent="0">
              <a:buNone/>
            </a:pPr>
            <a:endParaRPr lang="en-US" sz="1800" dirty="0"/>
          </a:p>
          <a:p>
            <a:pPr lvl="1"/>
            <a:endParaRPr lang="en-US" sz="1800" dirty="0"/>
          </a:p>
        </p:txBody>
      </p:sp>
    </p:spTree>
    <p:extLst>
      <p:ext uri="{BB962C8B-B14F-4D97-AF65-F5344CB8AC3E}">
        <p14:creationId xmlns:p14="http://schemas.microsoft.com/office/powerpoint/2010/main" val="1182251238"/>
      </p:ext>
    </p:extLst>
  </p:cSld>
  <p:clrMapOvr>
    <a:masterClrMapping/>
  </p:clrMapOvr>
  <p:transition spd="slow">
    <p:wipe/>
  </p:transition>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5499</TotalTime>
  <Words>1856</Words>
  <Application>Microsoft Office PowerPoint</Application>
  <PresentationFormat>Widescreen</PresentationFormat>
  <Paragraphs>110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Verdana</vt:lpstr>
      <vt:lpstr>WMO_WHITE_Powerpoint_en_fr</vt:lpstr>
      <vt:lpstr>PowerPoint Presentation</vt:lpstr>
      <vt:lpstr>PowerPoint Presentation</vt:lpstr>
      <vt:lpstr>PowerPoint Presentation</vt:lpstr>
      <vt:lpstr>Update:  Support of environmental and climate policy   </vt:lpstr>
      <vt:lpstr>PowerPoint Presentation</vt:lpstr>
      <vt:lpstr>PowerPoint Presentation</vt:lpstr>
      <vt:lpstr>PowerPoint Presentation</vt:lpstr>
      <vt:lpstr>Updates: Support of the health/ecosystems  sector</vt:lpstr>
      <vt:lpstr>Update: Urban sector </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Solazzo</dc:creator>
  <cp:lastModifiedBy>Lorenzo Labrador</cp:lastModifiedBy>
  <cp:revision>186</cp:revision>
  <cp:lastPrinted>2022-04-29T12:09:52Z</cp:lastPrinted>
  <dcterms:created xsi:type="dcterms:W3CDTF">2016-04-25T12:35:24Z</dcterms:created>
  <dcterms:modified xsi:type="dcterms:W3CDTF">2023-05-10T14:01:53Z</dcterms:modified>
</cp:coreProperties>
</file>